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theme/theme5.xml" ContentType="application/vnd.openxmlformats-officedocument.theme+xml"/>
  <Override PartName="/ppt/slideLayouts/slideLayout26.xml" ContentType="application/vnd.openxmlformats-officedocument.presentationml.slideLayout+xml"/>
  <Override PartName="/ppt/theme/theme6.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7.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8.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9.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10.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1.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12.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13.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4.xml" ContentType="application/vnd.openxmlformats-officedocument.theme+xml"/>
  <Override PartName="/ppt/slideLayouts/slideLayout107.xml" ContentType="application/vnd.openxmlformats-officedocument.presentationml.slideLayout+xml"/>
  <Override PartName="/ppt/theme/theme15.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6.xml" ContentType="application/vnd.openxmlformats-officedocument.theme+xml"/>
  <Override PartName="/ppt/slideLayouts/slideLayout119.xml" ContentType="application/vnd.openxmlformats-officedocument.presentationml.slideLayout+xml"/>
  <Override PartName="/ppt/theme/theme17.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8.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9.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20.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21.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22.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23.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24.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25.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26.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7.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8.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29.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30.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1.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32.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33.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34.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35.xml" ContentType="application/vnd.openxmlformats-officedocument.theme+xml"/>
  <Override PartName="/ppt/slideLayouts/slideLayout313.xml" ContentType="application/vnd.openxmlformats-officedocument.presentationml.slideLayout+xml"/>
  <Override PartName="/ppt/theme/theme36.xml" ContentType="application/vnd.openxmlformats-officedocument.theme+xml"/>
  <Override PartName="/ppt/slideLayouts/slideLayout314.xml" ContentType="application/vnd.openxmlformats-officedocument.presentationml.slideLayout+xml"/>
  <Override PartName="/ppt/theme/theme37.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8.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39.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theme/theme40.xml" ContentType="application/vnd.openxmlformats-officedocument.theme+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theme/theme41.xml" ContentType="application/vnd.openxmlformats-officedocument.theme+xml"/>
  <Override PartName="/ppt/slideLayouts/slideLayout1045.xml" ContentType="application/vnd.openxmlformats-officedocument.presentationml.slideLayout+xml"/>
  <Override PartName="/ppt/theme/theme42.xml" ContentType="application/vnd.openxmlformats-officedocument.theme+xml"/>
  <Override PartName="/ppt/slideLayouts/slideLayout1046.xml" ContentType="application/vnd.openxmlformats-officedocument.presentationml.slideLayout+xml"/>
  <Override PartName="/ppt/theme/theme43.xml" ContentType="application/vnd.openxmlformats-officedocument.theme+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theme/theme44.xml" ContentType="application/vnd.openxmlformats-officedocument.theme+xml"/>
  <Override PartName="/ppt/slideLayouts/slideLayout1058.xml" ContentType="application/vnd.openxmlformats-officedocument.presentationml.slideLayout+xml"/>
  <Override PartName="/ppt/theme/theme45.xml" ContentType="application/vnd.openxmlformats-officedocument.theme+xml"/>
  <Override PartName="/ppt/slideLayouts/slideLayout1059.xml" ContentType="application/vnd.openxmlformats-officedocument.presentationml.slideLayout+xml"/>
  <Override PartName="/ppt/theme/theme46.xml" ContentType="application/vnd.openxmlformats-officedocument.theme+xml"/>
  <Override PartName="/ppt/slideLayouts/slideLayout1060.xml" ContentType="application/vnd.openxmlformats-officedocument.presentationml.slideLayout+xml"/>
  <Override PartName="/ppt/theme/theme47.xml" ContentType="application/vnd.openxmlformats-officedocument.theme+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theme/theme48.xml" ContentType="application/vnd.openxmlformats-officedocument.theme+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theme/theme49.xml" ContentType="application/vnd.openxmlformats-officedocument.theme+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theme/theme50.xml" ContentType="application/vnd.openxmlformats-officedocument.theme+xml"/>
  <Override PartName="/ppt/theme/theme51.xml" ContentType="application/vnd.openxmlformats-officedocument.theme+xml"/>
  <Override PartName="/ppt/theme/theme5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heme/themeOverride2.xml" ContentType="application/vnd.openxmlformats-officedocument.themeOverr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theme/themeOverride3.xml" ContentType="application/vnd.openxmlformats-officedocument.themeOverr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653" r:id="rId2"/>
    <p:sldMasterId id="2147483792" r:id="rId3"/>
    <p:sldMasterId id="2147483794" r:id="rId4"/>
    <p:sldMasterId id="2147483833" r:id="rId5"/>
    <p:sldMasterId id="2147483968" r:id="rId6"/>
    <p:sldMasterId id="2147483999" r:id="rId7"/>
    <p:sldMasterId id="2147484011" r:id="rId8"/>
    <p:sldMasterId id="2147484036" r:id="rId9"/>
    <p:sldMasterId id="2147484048" r:id="rId10"/>
    <p:sldMasterId id="2147484060" r:id="rId11"/>
    <p:sldMasterId id="2147484072" r:id="rId12"/>
    <p:sldMasterId id="2147484084" r:id="rId13"/>
    <p:sldMasterId id="2147484233" r:id="rId14"/>
    <p:sldMasterId id="2147484245" r:id="rId15"/>
    <p:sldMasterId id="2147484247" r:id="rId16"/>
    <p:sldMasterId id="2147485603" r:id="rId17"/>
    <p:sldMasterId id="2147486199" r:id="rId18"/>
    <p:sldMasterId id="2147486206" r:id="rId19"/>
    <p:sldMasterId id="2147486218" r:id="rId20"/>
    <p:sldMasterId id="2147486242" r:id="rId21"/>
    <p:sldMasterId id="2147486254" r:id="rId22"/>
    <p:sldMasterId id="2147486279" r:id="rId23"/>
    <p:sldMasterId id="2147486291" r:id="rId24"/>
    <p:sldMasterId id="2147486315" r:id="rId25"/>
    <p:sldMasterId id="2147486363" r:id="rId26"/>
    <p:sldMasterId id="2147486375" r:id="rId27"/>
    <p:sldMasterId id="2147486389" r:id="rId28"/>
    <p:sldMasterId id="2147486401" r:id="rId29"/>
    <p:sldMasterId id="2147486413" r:id="rId30"/>
    <p:sldMasterId id="2147486425" r:id="rId31"/>
    <p:sldMasterId id="2147486441" r:id="rId32"/>
    <p:sldMasterId id="2147486465" r:id="rId33"/>
    <p:sldMasterId id="2147486505" r:id="rId34"/>
    <p:sldMasterId id="2147486517" r:id="rId35"/>
    <p:sldMasterId id="2147486529" r:id="rId36"/>
    <p:sldMasterId id="2147486533" r:id="rId37"/>
    <p:sldMasterId id="2147486535" r:id="rId38"/>
    <p:sldMasterId id="2147486547" r:id="rId39"/>
    <p:sldMasterId id="2147487246" r:id="rId40"/>
    <p:sldMasterId id="2147487257" r:id="rId41"/>
    <p:sldMasterId id="2147487269" r:id="rId42"/>
    <p:sldMasterId id="2147487271" r:id="rId43"/>
    <p:sldMasterId id="2147487273" r:id="rId44"/>
    <p:sldMasterId id="2147487285" r:id="rId45"/>
    <p:sldMasterId id="2147487287" r:id="rId46"/>
    <p:sldMasterId id="2147487289" r:id="rId47"/>
    <p:sldMasterId id="2147487291" r:id="rId48"/>
    <p:sldMasterId id="2147487303" r:id="rId49"/>
    <p:sldMasterId id="2147487306" r:id="rId50"/>
  </p:sldMasterIdLst>
  <p:notesMasterIdLst>
    <p:notesMasterId r:id="rId337"/>
  </p:notesMasterIdLst>
  <p:handoutMasterIdLst>
    <p:handoutMasterId r:id="rId338"/>
  </p:handoutMasterIdLst>
  <p:sldIdLst>
    <p:sldId id="544" r:id="rId51"/>
    <p:sldId id="4961" r:id="rId52"/>
    <p:sldId id="4962" r:id="rId53"/>
    <p:sldId id="4963" r:id="rId54"/>
    <p:sldId id="4964" r:id="rId55"/>
    <p:sldId id="4965" r:id="rId56"/>
    <p:sldId id="4966" r:id="rId57"/>
    <p:sldId id="4967" r:id="rId58"/>
    <p:sldId id="4968" r:id="rId59"/>
    <p:sldId id="552" r:id="rId60"/>
    <p:sldId id="4970" r:id="rId61"/>
    <p:sldId id="4971" r:id="rId62"/>
    <p:sldId id="4096" r:id="rId63"/>
    <p:sldId id="4972" r:id="rId64"/>
    <p:sldId id="4973" r:id="rId65"/>
    <p:sldId id="4974" r:id="rId66"/>
    <p:sldId id="4975" r:id="rId67"/>
    <p:sldId id="4976" r:id="rId68"/>
    <p:sldId id="4977" r:id="rId69"/>
    <p:sldId id="1151" r:id="rId70"/>
    <p:sldId id="280" r:id="rId71"/>
    <p:sldId id="332" r:id="rId72"/>
    <p:sldId id="342" r:id="rId73"/>
    <p:sldId id="339" r:id="rId74"/>
    <p:sldId id="340" r:id="rId75"/>
    <p:sldId id="341" r:id="rId76"/>
    <p:sldId id="3262" r:id="rId77"/>
    <p:sldId id="350" r:id="rId78"/>
    <p:sldId id="351" r:id="rId79"/>
    <p:sldId id="352" r:id="rId80"/>
    <p:sldId id="353" r:id="rId81"/>
    <p:sldId id="4836" r:id="rId82"/>
    <p:sldId id="547" r:id="rId83"/>
    <p:sldId id="265" r:id="rId84"/>
    <p:sldId id="266" r:id="rId85"/>
    <p:sldId id="268" r:id="rId86"/>
    <p:sldId id="270" r:id="rId87"/>
    <p:sldId id="271" r:id="rId88"/>
    <p:sldId id="312" r:id="rId89"/>
    <p:sldId id="313" r:id="rId90"/>
    <p:sldId id="314" r:id="rId91"/>
    <p:sldId id="315" r:id="rId92"/>
    <p:sldId id="329" r:id="rId93"/>
    <p:sldId id="1155" r:id="rId94"/>
    <p:sldId id="1157" r:id="rId95"/>
    <p:sldId id="1158" r:id="rId96"/>
    <p:sldId id="1143" r:id="rId97"/>
    <p:sldId id="3266" r:id="rId98"/>
    <p:sldId id="4838" r:id="rId99"/>
    <p:sldId id="4839" r:id="rId100"/>
    <p:sldId id="4840" r:id="rId101"/>
    <p:sldId id="3270" r:id="rId102"/>
    <p:sldId id="3271" r:id="rId103"/>
    <p:sldId id="3272" r:id="rId104"/>
    <p:sldId id="3273" r:id="rId105"/>
    <p:sldId id="4066" r:id="rId106"/>
    <p:sldId id="3275" r:id="rId107"/>
    <p:sldId id="3276" r:id="rId108"/>
    <p:sldId id="3277" r:id="rId109"/>
    <p:sldId id="3278" r:id="rId110"/>
    <p:sldId id="3279" r:id="rId111"/>
    <p:sldId id="3280" r:id="rId112"/>
    <p:sldId id="3281" r:id="rId113"/>
    <p:sldId id="4841" r:id="rId114"/>
    <p:sldId id="3283" r:id="rId115"/>
    <p:sldId id="3284" r:id="rId116"/>
    <p:sldId id="3285" r:id="rId117"/>
    <p:sldId id="3286" r:id="rId118"/>
    <p:sldId id="710" r:id="rId119"/>
    <p:sldId id="1728" r:id="rId120"/>
    <p:sldId id="2746" r:id="rId121"/>
    <p:sldId id="3251" r:id="rId122"/>
    <p:sldId id="3252" r:id="rId123"/>
    <p:sldId id="3253" r:id="rId124"/>
    <p:sldId id="454" r:id="rId125"/>
    <p:sldId id="3287" r:id="rId126"/>
    <p:sldId id="3288" r:id="rId127"/>
    <p:sldId id="3289" r:id="rId128"/>
    <p:sldId id="1779" r:id="rId129"/>
    <p:sldId id="1780" r:id="rId130"/>
    <p:sldId id="1781" r:id="rId131"/>
    <p:sldId id="5233" r:id="rId132"/>
    <p:sldId id="5608" r:id="rId133"/>
    <p:sldId id="5609" r:id="rId134"/>
    <p:sldId id="5610" r:id="rId135"/>
    <p:sldId id="5611" r:id="rId136"/>
    <p:sldId id="5612" r:id="rId137"/>
    <p:sldId id="5613" r:id="rId138"/>
    <p:sldId id="867" r:id="rId139"/>
    <p:sldId id="5431" r:id="rId140"/>
    <p:sldId id="866" r:id="rId141"/>
    <p:sldId id="3290" r:id="rId142"/>
    <p:sldId id="871" r:id="rId143"/>
    <p:sldId id="5510" r:id="rId144"/>
    <p:sldId id="5456" r:id="rId145"/>
    <p:sldId id="4771" r:id="rId146"/>
    <p:sldId id="355" r:id="rId147"/>
    <p:sldId id="376" r:id="rId148"/>
    <p:sldId id="377" r:id="rId149"/>
    <p:sldId id="4772" r:id="rId150"/>
    <p:sldId id="4842" r:id="rId151"/>
    <p:sldId id="4843" r:id="rId152"/>
    <p:sldId id="4773" r:id="rId153"/>
    <p:sldId id="382" r:id="rId154"/>
    <p:sldId id="4774" r:id="rId155"/>
    <p:sldId id="4775" r:id="rId156"/>
    <p:sldId id="4844" r:id="rId157"/>
    <p:sldId id="387" r:id="rId158"/>
    <p:sldId id="388" r:id="rId159"/>
    <p:sldId id="4776" r:id="rId160"/>
    <p:sldId id="4777" r:id="rId161"/>
    <p:sldId id="392" r:id="rId162"/>
    <p:sldId id="4778" r:id="rId163"/>
    <p:sldId id="397" r:id="rId164"/>
    <p:sldId id="398" r:id="rId165"/>
    <p:sldId id="399" r:id="rId166"/>
    <p:sldId id="401" r:id="rId167"/>
    <p:sldId id="403" r:id="rId168"/>
    <p:sldId id="4779" r:id="rId169"/>
    <p:sldId id="405" r:id="rId170"/>
    <p:sldId id="406" r:id="rId171"/>
    <p:sldId id="407" r:id="rId172"/>
    <p:sldId id="408" r:id="rId173"/>
    <p:sldId id="4786" r:id="rId174"/>
    <p:sldId id="3651" r:id="rId175"/>
    <p:sldId id="530" r:id="rId176"/>
    <p:sldId id="510" r:id="rId177"/>
    <p:sldId id="4120" r:id="rId178"/>
    <p:sldId id="4780" r:id="rId179"/>
    <p:sldId id="4781" r:id="rId180"/>
    <p:sldId id="4782" r:id="rId181"/>
    <p:sldId id="515" r:id="rId182"/>
    <p:sldId id="516" r:id="rId183"/>
    <p:sldId id="517" r:id="rId184"/>
    <p:sldId id="518" r:id="rId185"/>
    <p:sldId id="4187" r:id="rId186"/>
    <p:sldId id="4105" r:id="rId187"/>
    <p:sldId id="4783" r:id="rId188"/>
    <p:sldId id="4207" r:id="rId189"/>
    <p:sldId id="4208" r:id="rId190"/>
    <p:sldId id="524" r:id="rId191"/>
    <p:sldId id="525" r:id="rId192"/>
    <p:sldId id="526" r:id="rId193"/>
    <p:sldId id="4784" r:id="rId194"/>
    <p:sldId id="4089" r:id="rId195"/>
    <p:sldId id="4090" r:id="rId196"/>
    <p:sldId id="4091" r:id="rId197"/>
    <p:sldId id="4092" r:id="rId198"/>
    <p:sldId id="256" r:id="rId199"/>
    <p:sldId id="4785" r:id="rId200"/>
    <p:sldId id="330" r:id="rId201"/>
    <p:sldId id="4787" r:id="rId202"/>
    <p:sldId id="4788" r:id="rId203"/>
    <p:sldId id="450" r:id="rId204"/>
    <p:sldId id="5615" r:id="rId205"/>
    <p:sldId id="4789" r:id="rId206"/>
    <p:sldId id="4790" r:id="rId207"/>
    <p:sldId id="4791" r:id="rId208"/>
    <p:sldId id="452" r:id="rId209"/>
    <p:sldId id="5616" r:id="rId210"/>
    <p:sldId id="5617" r:id="rId211"/>
    <p:sldId id="451" r:id="rId212"/>
    <p:sldId id="5614" r:id="rId213"/>
    <p:sldId id="453" r:id="rId214"/>
    <p:sldId id="4793" r:id="rId215"/>
    <p:sldId id="4794" r:id="rId216"/>
    <p:sldId id="4795" r:id="rId217"/>
    <p:sldId id="4796" r:id="rId218"/>
    <p:sldId id="4797" r:id="rId219"/>
    <p:sldId id="4798" r:id="rId220"/>
    <p:sldId id="4799" r:id="rId221"/>
    <p:sldId id="4800" r:id="rId222"/>
    <p:sldId id="409" r:id="rId223"/>
    <p:sldId id="4801" r:id="rId224"/>
    <p:sldId id="4802" r:id="rId225"/>
    <p:sldId id="412" r:id="rId226"/>
    <p:sldId id="413" r:id="rId227"/>
    <p:sldId id="414" r:id="rId228"/>
    <p:sldId id="415" r:id="rId229"/>
    <p:sldId id="416" r:id="rId230"/>
    <p:sldId id="417" r:id="rId231"/>
    <p:sldId id="418" r:id="rId232"/>
    <p:sldId id="419" r:id="rId233"/>
    <p:sldId id="4803" r:id="rId234"/>
    <p:sldId id="4804" r:id="rId235"/>
    <p:sldId id="422" r:id="rId236"/>
    <p:sldId id="423" r:id="rId237"/>
    <p:sldId id="424" r:id="rId238"/>
    <p:sldId id="425" r:id="rId239"/>
    <p:sldId id="426" r:id="rId240"/>
    <p:sldId id="427" r:id="rId241"/>
    <p:sldId id="428" r:id="rId242"/>
    <p:sldId id="4805" r:id="rId243"/>
    <p:sldId id="430" r:id="rId244"/>
    <p:sldId id="431" r:id="rId245"/>
    <p:sldId id="432" r:id="rId246"/>
    <p:sldId id="433" r:id="rId247"/>
    <p:sldId id="434" r:id="rId248"/>
    <p:sldId id="435" r:id="rId249"/>
    <p:sldId id="436" r:id="rId250"/>
    <p:sldId id="437" r:id="rId251"/>
    <p:sldId id="438" r:id="rId252"/>
    <p:sldId id="439" r:id="rId253"/>
    <p:sldId id="440" r:id="rId254"/>
    <p:sldId id="441" r:id="rId255"/>
    <p:sldId id="442" r:id="rId256"/>
    <p:sldId id="443" r:id="rId257"/>
    <p:sldId id="444" r:id="rId258"/>
    <p:sldId id="504" r:id="rId259"/>
    <p:sldId id="446" r:id="rId260"/>
    <p:sldId id="4806" r:id="rId261"/>
    <p:sldId id="4807" r:id="rId262"/>
    <p:sldId id="4808" r:id="rId263"/>
    <p:sldId id="4809" r:id="rId264"/>
    <p:sldId id="4810" r:id="rId265"/>
    <p:sldId id="457" r:id="rId266"/>
    <p:sldId id="458" r:id="rId267"/>
    <p:sldId id="459" r:id="rId268"/>
    <p:sldId id="460" r:id="rId269"/>
    <p:sldId id="461" r:id="rId270"/>
    <p:sldId id="462" r:id="rId271"/>
    <p:sldId id="463" r:id="rId272"/>
    <p:sldId id="464" r:id="rId273"/>
    <p:sldId id="4811" r:id="rId274"/>
    <p:sldId id="4812" r:id="rId275"/>
    <p:sldId id="4813" r:id="rId276"/>
    <p:sldId id="4814" r:id="rId277"/>
    <p:sldId id="469" r:id="rId278"/>
    <p:sldId id="470" r:id="rId279"/>
    <p:sldId id="4815" r:id="rId280"/>
    <p:sldId id="472" r:id="rId281"/>
    <p:sldId id="473" r:id="rId282"/>
    <p:sldId id="474" r:id="rId283"/>
    <p:sldId id="475" r:id="rId284"/>
    <p:sldId id="476" r:id="rId285"/>
    <p:sldId id="477" r:id="rId286"/>
    <p:sldId id="478" r:id="rId287"/>
    <p:sldId id="479" r:id="rId288"/>
    <p:sldId id="480" r:id="rId289"/>
    <p:sldId id="481" r:id="rId290"/>
    <p:sldId id="482" r:id="rId291"/>
    <p:sldId id="4816" r:id="rId292"/>
    <p:sldId id="484" r:id="rId293"/>
    <p:sldId id="485" r:id="rId294"/>
    <p:sldId id="486" r:id="rId295"/>
    <p:sldId id="487" r:id="rId296"/>
    <p:sldId id="488" r:id="rId297"/>
    <p:sldId id="489" r:id="rId298"/>
    <p:sldId id="490" r:id="rId299"/>
    <p:sldId id="491" r:id="rId300"/>
    <p:sldId id="492" r:id="rId301"/>
    <p:sldId id="493" r:id="rId302"/>
    <p:sldId id="494" r:id="rId303"/>
    <p:sldId id="495" r:id="rId304"/>
    <p:sldId id="496" r:id="rId305"/>
    <p:sldId id="324" r:id="rId306"/>
    <p:sldId id="4817" r:id="rId307"/>
    <p:sldId id="4818" r:id="rId308"/>
    <p:sldId id="4819" r:id="rId309"/>
    <p:sldId id="4820" r:id="rId310"/>
    <p:sldId id="4821" r:id="rId311"/>
    <p:sldId id="4822" r:id="rId312"/>
    <p:sldId id="4823" r:id="rId313"/>
    <p:sldId id="4824" r:id="rId314"/>
    <p:sldId id="331" r:id="rId315"/>
    <p:sldId id="4825" r:id="rId316"/>
    <p:sldId id="4826" r:id="rId317"/>
    <p:sldId id="606" r:id="rId318"/>
    <p:sldId id="325" r:id="rId319"/>
    <p:sldId id="4827" r:id="rId320"/>
    <p:sldId id="327" r:id="rId321"/>
    <p:sldId id="4828" r:id="rId322"/>
    <p:sldId id="4829" r:id="rId323"/>
    <p:sldId id="555" r:id="rId324"/>
    <p:sldId id="4830" r:id="rId325"/>
    <p:sldId id="4831" r:id="rId326"/>
    <p:sldId id="4832" r:id="rId327"/>
    <p:sldId id="4833" r:id="rId328"/>
    <p:sldId id="4834" r:id="rId329"/>
    <p:sldId id="4835" r:id="rId330"/>
    <p:sldId id="316" r:id="rId331"/>
    <p:sldId id="273" r:id="rId332"/>
    <p:sldId id="272" r:id="rId333"/>
    <p:sldId id="328" r:id="rId334"/>
    <p:sldId id="505" r:id="rId335"/>
    <p:sldId id="4045" r:id="rId336"/>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776342B3-13DB-9D47-A1FA-6BC2F16B3C30}">
          <p14:sldIdLst>
            <p14:sldId id="544"/>
            <p14:sldId id="4961"/>
            <p14:sldId id="4962"/>
            <p14:sldId id="4963"/>
            <p14:sldId id="4964"/>
            <p14:sldId id="4965"/>
            <p14:sldId id="4966"/>
            <p14:sldId id="4967"/>
            <p14:sldId id="4968"/>
            <p14:sldId id="552"/>
            <p14:sldId id="4970"/>
            <p14:sldId id="4971"/>
            <p14:sldId id="4096"/>
            <p14:sldId id="4972"/>
            <p14:sldId id="4973"/>
            <p14:sldId id="4974"/>
            <p14:sldId id="4975"/>
            <p14:sldId id="4976"/>
            <p14:sldId id="4977"/>
            <p14:sldId id="1151"/>
          </p14:sldIdLst>
        </p14:section>
        <p14:section name="Introduction" id="{09B193C0-5C8F-744B-B46C-968AB09C516A}">
          <p14:sldIdLst>
            <p14:sldId id="280"/>
            <p14:sldId id="332"/>
            <p14:sldId id="342"/>
            <p14:sldId id="339"/>
            <p14:sldId id="340"/>
            <p14:sldId id="341"/>
            <p14:sldId id="3262"/>
            <p14:sldId id="350"/>
            <p14:sldId id="351"/>
            <p14:sldId id="352"/>
            <p14:sldId id="353"/>
            <p14:sldId id="4836"/>
            <p14:sldId id="547"/>
            <p14:sldId id="265"/>
            <p14:sldId id="266"/>
            <p14:sldId id="268"/>
            <p14:sldId id="270"/>
            <p14:sldId id="271"/>
            <p14:sldId id="312"/>
            <p14:sldId id="313"/>
            <p14:sldId id="314"/>
            <p14:sldId id="315"/>
            <p14:sldId id="329"/>
            <p14:sldId id="1155"/>
            <p14:sldId id="1157"/>
            <p14:sldId id="1158"/>
          </p14:sldIdLst>
        </p14:section>
        <p14:section name="Sermon" id="{9191C223-9EE9-F544-80CE-9A036F9C2053}">
          <p14:sldIdLst>
            <p14:sldId id="1143"/>
            <p14:sldId id="3266"/>
            <p14:sldId id="4838"/>
            <p14:sldId id="4839"/>
            <p14:sldId id="4840"/>
            <p14:sldId id="3270"/>
            <p14:sldId id="3271"/>
            <p14:sldId id="3272"/>
            <p14:sldId id="3273"/>
            <p14:sldId id="4066"/>
            <p14:sldId id="3275"/>
            <p14:sldId id="3276"/>
            <p14:sldId id="3277"/>
            <p14:sldId id="3278"/>
            <p14:sldId id="3279"/>
            <p14:sldId id="3280"/>
            <p14:sldId id="3281"/>
            <p14:sldId id="4841"/>
            <p14:sldId id="3283"/>
            <p14:sldId id="3284"/>
            <p14:sldId id="3285"/>
          </p14:sldIdLst>
        </p14:section>
        <p14:section name="Chapters" id="{DD503B46-71D1-3D48-8CC4-07B2EF778B24}">
          <p14:sldIdLst>
            <p14:sldId id="3286"/>
            <p14:sldId id="710"/>
            <p14:sldId id="1728"/>
            <p14:sldId id="2746"/>
            <p14:sldId id="3251"/>
            <p14:sldId id="3252"/>
            <p14:sldId id="3253"/>
            <p14:sldId id="454"/>
            <p14:sldId id="3287"/>
            <p14:sldId id="3288"/>
            <p14:sldId id="3289"/>
            <p14:sldId id="1779"/>
            <p14:sldId id="1780"/>
            <p14:sldId id="1781"/>
            <p14:sldId id="5233"/>
            <p14:sldId id="5608"/>
            <p14:sldId id="5609"/>
            <p14:sldId id="5610"/>
            <p14:sldId id="5611"/>
            <p14:sldId id="5612"/>
            <p14:sldId id="5613"/>
            <p14:sldId id="867"/>
            <p14:sldId id="5431"/>
            <p14:sldId id="866"/>
            <p14:sldId id="3290"/>
            <p14:sldId id="871"/>
            <p14:sldId id="5510"/>
            <p14:sldId id="5456"/>
            <p14:sldId id="4771"/>
            <p14:sldId id="355"/>
            <p14:sldId id="376"/>
            <p14:sldId id="377"/>
            <p14:sldId id="4772"/>
            <p14:sldId id="4842"/>
            <p14:sldId id="4843"/>
            <p14:sldId id="4773"/>
            <p14:sldId id="382"/>
            <p14:sldId id="4774"/>
            <p14:sldId id="4775"/>
            <p14:sldId id="4844"/>
            <p14:sldId id="387"/>
            <p14:sldId id="388"/>
            <p14:sldId id="4776"/>
            <p14:sldId id="4777"/>
            <p14:sldId id="392"/>
            <p14:sldId id="4778"/>
            <p14:sldId id="397"/>
            <p14:sldId id="398"/>
            <p14:sldId id="399"/>
            <p14:sldId id="401"/>
            <p14:sldId id="403"/>
            <p14:sldId id="4779"/>
            <p14:sldId id="405"/>
            <p14:sldId id="406"/>
            <p14:sldId id="407"/>
            <p14:sldId id="408"/>
            <p14:sldId id="4786"/>
            <p14:sldId id="3651"/>
            <p14:sldId id="530"/>
            <p14:sldId id="510"/>
            <p14:sldId id="4120"/>
            <p14:sldId id="4780"/>
            <p14:sldId id="4781"/>
            <p14:sldId id="4782"/>
            <p14:sldId id="515"/>
            <p14:sldId id="516"/>
            <p14:sldId id="517"/>
            <p14:sldId id="518"/>
            <p14:sldId id="4187"/>
            <p14:sldId id="4105"/>
            <p14:sldId id="4783"/>
            <p14:sldId id="4207"/>
            <p14:sldId id="4208"/>
            <p14:sldId id="524"/>
            <p14:sldId id="525"/>
            <p14:sldId id="526"/>
            <p14:sldId id="4784"/>
            <p14:sldId id="4089"/>
            <p14:sldId id="4090"/>
            <p14:sldId id="4091"/>
            <p14:sldId id="4092"/>
            <p14:sldId id="256"/>
            <p14:sldId id="4785"/>
            <p14:sldId id="330"/>
            <p14:sldId id="4787"/>
            <p14:sldId id="4788"/>
            <p14:sldId id="450"/>
            <p14:sldId id="5615"/>
            <p14:sldId id="4789"/>
            <p14:sldId id="4790"/>
            <p14:sldId id="4791"/>
            <p14:sldId id="452"/>
            <p14:sldId id="5616"/>
            <p14:sldId id="5617"/>
            <p14:sldId id="451"/>
            <p14:sldId id="5614"/>
            <p14:sldId id="453"/>
            <p14:sldId id="4793"/>
            <p14:sldId id="4794"/>
            <p14:sldId id="4795"/>
            <p14:sldId id="4796"/>
            <p14:sldId id="4797"/>
            <p14:sldId id="4798"/>
            <p14:sldId id="4799"/>
            <p14:sldId id="4800"/>
            <p14:sldId id="409"/>
            <p14:sldId id="4801"/>
            <p14:sldId id="4802"/>
            <p14:sldId id="412"/>
            <p14:sldId id="413"/>
            <p14:sldId id="414"/>
            <p14:sldId id="415"/>
            <p14:sldId id="416"/>
            <p14:sldId id="417"/>
            <p14:sldId id="418"/>
            <p14:sldId id="419"/>
            <p14:sldId id="4803"/>
            <p14:sldId id="4804"/>
            <p14:sldId id="422"/>
            <p14:sldId id="423"/>
            <p14:sldId id="424"/>
            <p14:sldId id="425"/>
            <p14:sldId id="426"/>
            <p14:sldId id="427"/>
            <p14:sldId id="428"/>
            <p14:sldId id="4805"/>
            <p14:sldId id="430"/>
            <p14:sldId id="431"/>
            <p14:sldId id="432"/>
            <p14:sldId id="433"/>
            <p14:sldId id="434"/>
            <p14:sldId id="435"/>
            <p14:sldId id="436"/>
            <p14:sldId id="437"/>
            <p14:sldId id="438"/>
            <p14:sldId id="439"/>
            <p14:sldId id="440"/>
            <p14:sldId id="441"/>
            <p14:sldId id="442"/>
            <p14:sldId id="443"/>
            <p14:sldId id="444"/>
            <p14:sldId id="504"/>
            <p14:sldId id="446"/>
            <p14:sldId id="4806"/>
            <p14:sldId id="4807"/>
            <p14:sldId id="4808"/>
            <p14:sldId id="4809"/>
            <p14:sldId id="4810"/>
            <p14:sldId id="457"/>
            <p14:sldId id="458"/>
            <p14:sldId id="459"/>
            <p14:sldId id="460"/>
            <p14:sldId id="461"/>
            <p14:sldId id="462"/>
            <p14:sldId id="463"/>
            <p14:sldId id="464"/>
            <p14:sldId id="4811"/>
            <p14:sldId id="4812"/>
            <p14:sldId id="4813"/>
            <p14:sldId id="4814"/>
            <p14:sldId id="469"/>
            <p14:sldId id="470"/>
            <p14:sldId id="4815"/>
            <p14:sldId id="472"/>
            <p14:sldId id="473"/>
            <p14:sldId id="474"/>
            <p14:sldId id="475"/>
            <p14:sldId id="476"/>
            <p14:sldId id="477"/>
            <p14:sldId id="478"/>
            <p14:sldId id="479"/>
            <p14:sldId id="480"/>
            <p14:sldId id="481"/>
            <p14:sldId id="482"/>
            <p14:sldId id="4816"/>
            <p14:sldId id="484"/>
            <p14:sldId id="485"/>
            <p14:sldId id="486"/>
            <p14:sldId id="487"/>
            <p14:sldId id="488"/>
            <p14:sldId id="489"/>
            <p14:sldId id="490"/>
            <p14:sldId id="491"/>
            <p14:sldId id="492"/>
            <p14:sldId id="493"/>
            <p14:sldId id="494"/>
            <p14:sldId id="495"/>
            <p14:sldId id="496"/>
            <p14:sldId id="324"/>
            <p14:sldId id="4817"/>
            <p14:sldId id="4818"/>
            <p14:sldId id="4819"/>
            <p14:sldId id="4820"/>
            <p14:sldId id="4821"/>
            <p14:sldId id="4822"/>
            <p14:sldId id="4823"/>
            <p14:sldId id="4824"/>
            <p14:sldId id="331"/>
            <p14:sldId id="4825"/>
            <p14:sldId id="4826"/>
            <p14:sldId id="606"/>
            <p14:sldId id="325"/>
            <p14:sldId id="4827"/>
            <p14:sldId id="327"/>
            <p14:sldId id="4828"/>
            <p14:sldId id="4829"/>
            <p14:sldId id="555"/>
          </p14:sldIdLst>
        </p14:section>
        <p14:section name="Conclusion" id="{0490C6FC-4885-B349-B8B5-C0A7E5D89B12}">
          <p14:sldIdLst>
            <p14:sldId id="4830"/>
            <p14:sldId id="4831"/>
            <p14:sldId id="4832"/>
            <p14:sldId id="4833"/>
            <p14:sldId id="4834"/>
            <p14:sldId id="4835"/>
          </p14:sldIdLst>
        </p14:section>
        <p14:section name="Supplements" id="{E735AC9C-CB5B-9E40-A7CB-9EF73FA30BA6}">
          <p14:sldIdLst>
            <p14:sldId id="316"/>
            <p14:sldId id="273"/>
            <p14:sldId id="272"/>
            <p14:sldId id="328"/>
            <p14:sldId id="505"/>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CC99"/>
    <a:srgbClr val="C0C0C0"/>
    <a:srgbClr val="F8F8F8"/>
    <a:srgbClr val="FFFFCC"/>
    <a:srgbClr val="CCFFFF"/>
    <a:srgbClr val="FFFFFF"/>
    <a:srgbClr val="CCFFCC"/>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1379" autoAdjust="0"/>
    <p:restoredTop sz="79869" autoAdjust="0"/>
  </p:normalViewPr>
  <p:slideViewPr>
    <p:cSldViewPr>
      <p:cViewPr varScale="1">
        <p:scale>
          <a:sx n="60" d="100"/>
          <a:sy n="60" d="100"/>
        </p:scale>
        <p:origin x="192" y="1632"/>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varScale="1">
      <p:scale>
        <a:sx n="50" d="100"/>
        <a:sy n="50" d="100"/>
      </p:scale>
      <p:origin x="0" y="-1848"/>
    </p:cViewPr>
  </p:sorterViewPr>
  <p:notesViewPr>
    <p:cSldViewPr>
      <p:cViewPr varScale="1">
        <p:scale>
          <a:sx n="62" d="100"/>
          <a:sy n="62" d="100"/>
        </p:scale>
        <p:origin x="3226" y="77"/>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7.xml"/><Relationship Id="rId299" Type="http://schemas.openxmlformats.org/officeDocument/2006/relationships/slide" Target="slides/slide249.xml"/><Relationship Id="rId21" Type="http://schemas.openxmlformats.org/officeDocument/2006/relationships/slideMaster" Target="slideMasters/slideMaster21.xml"/><Relationship Id="rId63" Type="http://schemas.openxmlformats.org/officeDocument/2006/relationships/slide" Target="slides/slide13.xml"/><Relationship Id="rId159" Type="http://schemas.openxmlformats.org/officeDocument/2006/relationships/slide" Target="slides/slide109.xml"/><Relationship Id="rId324" Type="http://schemas.openxmlformats.org/officeDocument/2006/relationships/slide" Target="slides/slide274.xml"/><Relationship Id="rId170" Type="http://schemas.openxmlformats.org/officeDocument/2006/relationships/slide" Target="slides/slide120.xml"/><Relationship Id="rId226" Type="http://schemas.openxmlformats.org/officeDocument/2006/relationships/slide" Target="slides/slide176.xml"/><Relationship Id="rId268" Type="http://schemas.openxmlformats.org/officeDocument/2006/relationships/slide" Target="slides/slide218.xml"/><Relationship Id="rId32" Type="http://schemas.openxmlformats.org/officeDocument/2006/relationships/slideMaster" Target="slideMasters/slideMaster32.xml"/><Relationship Id="rId74" Type="http://schemas.openxmlformats.org/officeDocument/2006/relationships/slide" Target="slides/slide24.xml"/><Relationship Id="rId128" Type="http://schemas.openxmlformats.org/officeDocument/2006/relationships/slide" Target="slides/slide78.xml"/><Relationship Id="rId335" Type="http://schemas.openxmlformats.org/officeDocument/2006/relationships/slide" Target="slides/slide285.xml"/><Relationship Id="rId5" Type="http://schemas.openxmlformats.org/officeDocument/2006/relationships/slideMaster" Target="slideMasters/slideMaster5.xml"/><Relationship Id="rId181" Type="http://schemas.openxmlformats.org/officeDocument/2006/relationships/slide" Target="slides/slide131.xml"/><Relationship Id="rId237" Type="http://schemas.openxmlformats.org/officeDocument/2006/relationships/slide" Target="slides/slide187.xml"/><Relationship Id="rId279" Type="http://schemas.openxmlformats.org/officeDocument/2006/relationships/slide" Target="slides/slide229.xml"/><Relationship Id="rId43" Type="http://schemas.openxmlformats.org/officeDocument/2006/relationships/slideMaster" Target="slideMasters/slideMaster43.xml"/><Relationship Id="rId139" Type="http://schemas.openxmlformats.org/officeDocument/2006/relationships/slide" Target="slides/slide89.xml"/><Relationship Id="rId290" Type="http://schemas.openxmlformats.org/officeDocument/2006/relationships/slide" Target="slides/slide240.xml"/><Relationship Id="rId304" Type="http://schemas.openxmlformats.org/officeDocument/2006/relationships/slide" Target="slides/slide254.xml"/><Relationship Id="rId85" Type="http://schemas.openxmlformats.org/officeDocument/2006/relationships/slide" Target="slides/slide35.xml"/><Relationship Id="rId150" Type="http://schemas.openxmlformats.org/officeDocument/2006/relationships/slide" Target="slides/slide100.xml"/><Relationship Id="rId192" Type="http://schemas.openxmlformats.org/officeDocument/2006/relationships/slide" Target="slides/slide142.xml"/><Relationship Id="rId206" Type="http://schemas.openxmlformats.org/officeDocument/2006/relationships/slide" Target="slides/slide156.xml"/><Relationship Id="rId248" Type="http://schemas.openxmlformats.org/officeDocument/2006/relationships/slide" Target="slides/slide198.xml"/><Relationship Id="rId12" Type="http://schemas.openxmlformats.org/officeDocument/2006/relationships/slideMaster" Target="slideMasters/slideMaster12.xml"/><Relationship Id="rId108" Type="http://schemas.openxmlformats.org/officeDocument/2006/relationships/slide" Target="slides/slide58.xml"/><Relationship Id="rId315" Type="http://schemas.openxmlformats.org/officeDocument/2006/relationships/slide" Target="slides/slide265.xml"/><Relationship Id="rId54" Type="http://schemas.openxmlformats.org/officeDocument/2006/relationships/slide" Target="slides/slide4.xml"/><Relationship Id="rId96" Type="http://schemas.openxmlformats.org/officeDocument/2006/relationships/slide" Target="slides/slide46.xml"/><Relationship Id="rId161" Type="http://schemas.openxmlformats.org/officeDocument/2006/relationships/slide" Target="slides/slide111.xml"/><Relationship Id="rId217" Type="http://schemas.openxmlformats.org/officeDocument/2006/relationships/slide" Target="slides/slide167.xml"/><Relationship Id="rId259" Type="http://schemas.openxmlformats.org/officeDocument/2006/relationships/slide" Target="slides/slide209.xml"/><Relationship Id="rId23" Type="http://schemas.openxmlformats.org/officeDocument/2006/relationships/slideMaster" Target="slideMasters/slideMaster23.xml"/><Relationship Id="rId119" Type="http://schemas.openxmlformats.org/officeDocument/2006/relationships/slide" Target="slides/slide69.xml"/><Relationship Id="rId270" Type="http://schemas.openxmlformats.org/officeDocument/2006/relationships/slide" Target="slides/slide220.xml"/><Relationship Id="rId326" Type="http://schemas.openxmlformats.org/officeDocument/2006/relationships/slide" Target="slides/slide276.xml"/><Relationship Id="rId65" Type="http://schemas.openxmlformats.org/officeDocument/2006/relationships/slide" Target="slides/slide15.xml"/><Relationship Id="rId130" Type="http://schemas.openxmlformats.org/officeDocument/2006/relationships/slide" Target="slides/slide80.xml"/><Relationship Id="rId172" Type="http://schemas.openxmlformats.org/officeDocument/2006/relationships/slide" Target="slides/slide122.xml"/><Relationship Id="rId228" Type="http://schemas.openxmlformats.org/officeDocument/2006/relationships/slide" Target="slides/slide178.xml"/><Relationship Id="rId281" Type="http://schemas.openxmlformats.org/officeDocument/2006/relationships/slide" Target="slides/slide231.xml"/><Relationship Id="rId337" Type="http://schemas.openxmlformats.org/officeDocument/2006/relationships/notesMaster" Target="notesMasters/notesMaster1.xml"/><Relationship Id="rId34" Type="http://schemas.openxmlformats.org/officeDocument/2006/relationships/slideMaster" Target="slideMasters/slideMaster34.xml"/><Relationship Id="rId76" Type="http://schemas.openxmlformats.org/officeDocument/2006/relationships/slide" Target="slides/slide26.xml"/><Relationship Id="rId141" Type="http://schemas.openxmlformats.org/officeDocument/2006/relationships/slide" Target="slides/slide91.xml"/><Relationship Id="rId7" Type="http://schemas.openxmlformats.org/officeDocument/2006/relationships/slideMaster" Target="slideMasters/slideMaster7.xml"/><Relationship Id="rId183" Type="http://schemas.openxmlformats.org/officeDocument/2006/relationships/slide" Target="slides/slide133.xml"/><Relationship Id="rId239" Type="http://schemas.openxmlformats.org/officeDocument/2006/relationships/slide" Target="slides/slide189.xml"/><Relationship Id="rId250" Type="http://schemas.openxmlformats.org/officeDocument/2006/relationships/slide" Target="slides/slide200.xml"/><Relationship Id="rId292" Type="http://schemas.openxmlformats.org/officeDocument/2006/relationships/slide" Target="slides/slide242.xml"/><Relationship Id="rId306" Type="http://schemas.openxmlformats.org/officeDocument/2006/relationships/slide" Target="slides/slide256.xml"/><Relationship Id="rId45" Type="http://schemas.openxmlformats.org/officeDocument/2006/relationships/slideMaster" Target="slideMasters/slideMaster45.xml"/><Relationship Id="rId87" Type="http://schemas.openxmlformats.org/officeDocument/2006/relationships/slide" Target="slides/slide37.xml"/><Relationship Id="rId110" Type="http://schemas.openxmlformats.org/officeDocument/2006/relationships/slide" Target="slides/slide60.xml"/><Relationship Id="rId152" Type="http://schemas.openxmlformats.org/officeDocument/2006/relationships/slide" Target="slides/slide102.xml"/><Relationship Id="rId194" Type="http://schemas.openxmlformats.org/officeDocument/2006/relationships/slide" Target="slides/slide144.xml"/><Relationship Id="rId208" Type="http://schemas.openxmlformats.org/officeDocument/2006/relationships/slide" Target="slides/slide158.xml"/><Relationship Id="rId240" Type="http://schemas.openxmlformats.org/officeDocument/2006/relationships/slide" Target="slides/slide190.xml"/><Relationship Id="rId261" Type="http://schemas.openxmlformats.org/officeDocument/2006/relationships/slide" Target="slides/slide211.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6.xml"/><Relationship Id="rId77" Type="http://schemas.openxmlformats.org/officeDocument/2006/relationships/slide" Target="slides/slide27.xml"/><Relationship Id="rId100" Type="http://schemas.openxmlformats.org/officeDocument/2006/relationships/slide" Target="slides/slide50.xml"/><Relationship Id="rId282" Type="http://schemas.openxmlformats.org/officeDocument/2006/relationships/slide" Target="slides/slide232.xml"/><Relationship Id="rId317" Type="http://schemas.openxmlformats.org/officeDocument/2006/relationships/slide" Target="slides/slide267.xml"/><Relationship Id="rId338" Type="http://schemas.openxmlformats.org/officeDocument/2006/relationships/handoutMaster" Target="handoutMasters/handoutMaster1.xml"/><Relationship Id="rId8" Type="http://schemas.openxmlformats.org/officeDocument/2006/relationships/slideMaster" Target="slideMasters/slideMaster8.xml"/><Relationship Id="rId98" Type="http://schemas.openxmlformats.org/officeDocument/2006/relationships/slide" Target="slides/slide48.xml"/><Relationship Id="rId121" Type="http://schemas.openxmlformats.org/officeDocument/2006/relationships/slide" Target="slides/slide71.xml"/><Relationship Id="rId142" Type="http://schemas.openxmlformats.org/officeDocument/2006/relationships/slide" Target="slides/slide92.xml"/><Relationship Id="rId163" Type="http://schemas.openxmlformats.org/officeDocument/2006/relationships/slide" Target="slides/slide113.xml"/><Relationship Id="rId184" Type="http://schemas.openxmlformats.org/officeDocument/2006/relationships/slide" Target="slides/slide134.xml"/><Relationship Id="rId219" Type="http://schemas.openxmlformats.org/officeDocument/2006/relationships/slide" Target="slides/slide169.xml"/><Relationship Id="rId230" Type="http://schemas.openxmlformats.org/officeDocument/2006/relationships/slide" Target="slides/slide180.xml"/><Relationship Id="rId251" Type="http://schemas.openxmlformats.org/officeDocument/2006/relationships/slide" Target="slides/slide201.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7.xml"/><Relationship Id="rId272" Type="http://schemas.openxmlformats.org/officeDocument/2006/relationships/slide" Target="slides/slide222.xml"/><Relationship Id="rId293" Type="http://schemas.openxmlformats.org/officeDocument/2006/relationships/slide" Target="slides/slide243.xml"/><Relationship Id="rId307" Type="http://schemas.openxmlformats.org/officeDocument/2006/relationships/slide" Target="slides/slide257.xml"/><Relationship Id="rId328" Type="http://schemas.openxmlformats.org/officeDocument/2006/relationships/slide" Target="slides/slide278.xml"/><Relationship Id="rId88" Type="http://schemas.openxmlformats.org/officeDocument/2006/relationships/slide" Target="slides/slide38.xml"/><Relationship Id="rId111" Type="http://schemas.openxmlformats.org/officeDocument/2006/relationships/slide" Target="slides/slide61.xml"/><Relationship Id="rId132" Type="http://schemas.openxmlformats.org/officeDocument/2006/relationships/slide" Target="slides/slide82.xml"/><Relationship Id="rId153" Type="http://schemas.openxmlformats.org/officeDocument/2006/relationships/slide" Target="slides/slide103.xml"/><Relationship Id="rId174" Type="http://schemas.openxmlformats.org/officeDocument/2006/relationships/slide" Target="slides/slide124.xml"/><Relationship Id="rId195" Type="http://schemas.openxmlformats.org/officeDocument/2006/relationships/slide" Target="slides/slide145.xml"/><Relationship Id="rId209" Type="http://schemas.openxmlformats.org/officeDocument/2006/relationships/slide" Target="slides/slide159.xml"/><Relationship Id="rId220" Type="http://schemas.openxmlformats.org/officeDocument/2006/relationships/slide" Target="slides/slide170.xml"/><Relationship Id="rId241" Type="http://schemas.openxmlformats.org/officeDocument/2006/relationships/slide" Target="slides/slide191.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7.xml"/><Relationship Id="rId262" Type="http://schemas.openxmlformats.org/officeDocument/2006/relationships/slide" Target="slides/slide212.xml"/><Relationship Id="rId283" Type="http://schemas.openxmlformats.org/officeDocument/2006/relationships/slide" Target="slides/slide233.xml"/><Relationship Id="rId318" Type="http://schemas.openxmlformats.org/officeDocument/2006/relationships/slide" Target="slides/slide268.xml"/><Relationship Id="rId339" Type="http://schemas.openxmlformats.org/officeDocument/2006/relationships/presProps" Target="presProps.xml"/><Relationship Id="rId78" Type="http://schemas.openxmlformats.org/officeDocument/2006/relationships/slide" Target="slides/slide28.xml"/><Relationship Id="rId99" Type="http://schemas.openxmlformats.org/officeDocument/2006/relationships/slide" Target="slides/slide49.xml"/><Relationship Id="rId101" Type="http://schemas.openxmlformats.org/officeDocument/2006/relationships/slide" Target="slides/slide51.xml"/><Relationship Id="rId122" Type="http://schemas.openxmlformats.org/officeDocument/2006/relationships/slide" Target="slides/slide72.xml"/><Relationship Id="rId143" Type="http://schemas.openxmlformats.org/officeDocument/2006/relationships/slide" Target="slides/slide93.xml"/><Relationship Id="rId164" Type="http://schemas.openxmlformats.org/officeDocument/2006/relationships/slide" Target="slides/slide114.xml"/><Relationship Id="rId185" Type="http://schemas.openxmlformats.org/officeDocument/2006/relationships/slide" Target="slides/slide135.xml"/><Relationship Id="rId9" Type="http://schemas.openxmlformats.org/officeDocument/2006/relationships/slideMaster" Target="slideMasters/slideMaster9.xml"/><Relationship Id="rId210" Type="http://schemas.openxmlformats.org/officeDocument/2006/relationships/slide" Target="slides/slide160.xml"/><Relationship Id="rId26" Type="http://schemas.openxmlformats.org/officeDocument/2006/relationships/slideMaster" Target="slideMasters/slideMaster26.xml"/><Relationship Id="rId231" Type="http://schemas.openxmlformats.org/officeDocument/2006/relationships/slide" Target="slides/slide181.xml"/><Relationship Id="rId252" Type="http://schemas.openxmlformats.org/officeDocument/2006/relationships/slide" Target="slides/slide202.xml"/><Relationship Id="rId273" Type="http://schemas.openxmlformats.org/officeDocument/2006/relationships/slide" Target="slides/slide223.xml"/><Relationship Id="rId294" Type="http://schemas.openxmlformats.org/officeDocument/2006/relationships/slide" Target="slides/slide244.xml"/><Relationship Id="rId308" Type="http://schemas.openxmlformats.org/officeDocument/2006/relationships/slide" Target="slides/slide258.xml"/><Relationship Id="rId329" Type="http://schemas.openxmlformats.org/officeDocument/2006/relationships/slide" Target="slides/slide279.xml"/><Relationship Id="rId47" Type="http://schemas.openxmlformats.org/officeDocument/2006/relationships/slideMaster" Target="slideMasters/slideMaster47.xml"/><Relationship Id="rId68" Type="http://schemas.openxmlformats.org/officeDocument/2006/relationships/slide" Target="slides/slide18.xml"/><Relationship Id="rId89" Type="http://schemas.openxmlformats.org/officeDocument/2006/relationships/slide" Target="slides/slide39.xml"/><Relationship Id="rId112" Type="http://schemas.openxmlformats.org/officeDocument/2006/relationships/slide" Target="slides/slide62.xml"/><Relationship Id="rId133" Type="http://schemas.openxmlformats.org/officeDocument/2006/relationships/slide" Target="slides/slide83.xml"/><Relationship Id="rId154" Type="http://schemas.openxmlformats.org/officeDocument/2006/relationships/slide" Target="slides/slide104.xml"/><Relationship Id="rId175" Type="http://schemas.openxmlformats.org/officeDocument/2006/relationships/slide" Target="slides/slide125.xml"/><Relationship Id="rId340" Type="http://schemas.openxmlformats.org/officeDocument/2006/relationships/viewProps" Target="viewProps.xml"/><Relationship Id="rId196" Type="http://schemas.openxmlformats.org/officeDocument/2006/relationships/slide" Target="slides/slide146.xml"/><Relationship Id="rId200" Type="http://schemas.openxmlformats.org/officeDocument/2006/relationships/slide" Target="slides/slide150.xml"/><Relationship Id="rId16" Type="http://schemas.openxmlformats.org/officeDocument/2006/relationships/slideMaster" Target="slideMasters/slideMaster16.xml"/><Relationship Id="rId221" Type="http://schemas.openxmlformats.org/officeDocument/2006/relationships/slide" Target="slides/slide171.xml"/><Relationship Id="rId242" Type="http://schemas.openxmlformats.org/officeDocument/2006/relationships/slide" Target="slides/slide192.xml"/><Relationship Id="rId263" Type="http://schemas.openxmlformats.org/officeDocument/2006/relationships/slide" Target="slides/slide213.xml"/><Relationship Id="rId284" Type="http://schemas.openxmlformats.org/officeDocument/2006/relationships/slide" Target="slides/slide234.xml"/><Relationship Id="rId319" Type="http://schemas.openxmlformats.org/officeDocument/2006/relationships/slide" Target="slides/slide269.xml"/><Relationship Id="rId37" Type="http://schemas.openxmlformats.org/officeDocument/2006/relationships/slideMaster" Target="slideMasters/slideMaster37.xml"/><Relationship Id="rId58" Type="http://schemas.openxmlformats.org/officeDocument/2006/relationships/slide" Target="slides/slide8.xml"/><Relationship Id="rId79" Type="http://schemas.openxmlformats.org/officeDocument/2006/relationships/slide" Target="slides/slide29.xml"/><Relationship Id="rId102" Type="http://schemas.openxmlformats.org/officeDocument/2006/relationships/slide" Target="slides/slide52.xml"/><Relationship Id="rId123" Type="http://schemas.openxmlformats.org/officeDocument/2006/relationships/slide" Target="slides/slide73.xml"/><Relationship Id="rId144" Type="http://schemas.openxmlformats.org/officeDocument/2006/relationships/slide" Target="slides/slide94.xml"/><Relationship Id="rId330" Type="http://schemas.openxmlformats.org/officeDocument/2006/relationships/slide" Target="slides/slide280.xml"/><Relationship Id="rId90" Type="http://schemas.openxmlformats.org/officeDocument/2006/relationships/slide" Target="slides/slide40.xml"/><Relationship Id="rId165" Type="http://schemas.openxmlformats.org/officeDocument/2006/relationships/slide" Target="slides/slide115.xml"/><Relationship Id="rId186" Type="http://schemas.openxmlformats.org/officeDocument/2006/relationships/slide" Target="slides/slide136.xml"/><Relationship Id="rId211" Type="http://schemas.openxmlformats.org/officeDocument/2006/relationships/slide" Target="slides/slide161.xml"/><Relationship Id="rId232" Type="http://schemas.openxmlformats.org/officeDocument/2006/relationships/slide" Target="slides/slide182.xml"/><Relationship Id="rId253" Type="http://schemas.openxmlformats.org/officeDocument/2006/relationships/slide" Target="slides/slide203.xml"/><Relationship Id="rId274" Type="http://schemas.openxmlformats.org/officeDocument/2006/relationships/slide" Target="slides/slide224.xml"/><Relationship Id="rId295" Type="http://schemas.openxmlformats.org/officeDocument/2006/relationships/slide" Target="slides/slide245.xml"/><Relationship Id="rId309" Type="http://schemas.openxmlformats.org/officeDocument/2006/relationships/slide" Target="slides/slide259.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9.xml"/><Relationship Id="rId113" Type="http://schemas.openxmlformats.org/officeDocument/2006/relationships/slide" Target="slides/slide63.xml"/><Relationship Id="rId134" Type="http://schemas.openxmlformats.org/officeDocument/2006/relationships/slide" Target="slides/slide84.xml"/><Relationship Id="rId320" Type="http://schemas.openxmlformats.org/officeDocument/2006/relationships/slide" Target="slides/slide270.xml"/><Relationship Id="rId80" Type="http://schemas.openxmlformats.org/officeDocument/2006/relationships/slide" Target="slides/slide30.xml"/><Relationship Id="rId155" Type="http://schemas.openxmlformats.org/officeDocument/2006/relationships/slide" Target="slides/slide105.xml"/><Relationship Id="rId176" Type="http://schemas.openxmlformats.org/officeDocument/2006/relationships/slide" Target="slides/slide126.xml"/><Relationship Id="rId197" Type="http://schemas.openxmlformats.org/officeDocument/2006/relationships/slide" Target="slides/slide147.xml"/><Relationship Id="rId341" Type="http://schemas.openxmlformats.org/officeDocument/2006/relationships/theme" Target="theme/theme1.xml"/><Relationship Id="rId201" Type="http://schemas.openxmlformats.org/officeDocument/2006/relationships/slide" Target="slides/slide151.xml"/><Relationship Id="rId222" Type="http://schemas.openxmlformats.org/officeDocument/2006/relationships/slide" Target="slides/slide172.xml"/><Relationship Id="rId243" Type="http://schemas.openxmlformats.org/officeDocument/2006/relationships/slide" Target="slides/slide193.xml"/><Relationship Id="rId264" Type="http://schemas.openxmlformats.org/officeDocument/2006/relationships/slide" Target="slides/slide214.xml"/><Relationship Id="rId285" Type="http://schemas.openxmlformats.org/officeDocument/2006/relationships/slide" Target="slides/slide235.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9.xml"/><Relationship Id="rId103" Type="http://schemas.openxmlformats.org/officeDocument/2006/relationships/slide" Target="slides/slide53.xml"/><Relationship Id="rId124" Type="http://schemas.openxmlformats.org/officeDocument/2006/relationships/slide" Target="slides/slide74.xml"/><Relationship Id="rId310" Type="http://schemas.openxmlformats.org/officeDocument/2006/relationships/slide" Target="slides/slide260.xml"/><Relationship Id="rId70" Type="http://schemas.openxmlformats.org/officeDocument/2006/relationships/slide" Target="slides/slide20.xml"/><Relationship Id="rId91" Type="http://schemas.openxmlformats.org/officeDocument/2006/relationships/slide" Target="slides/slide41.xml"/><Relationship Id="rId145" Type="http://schemas.openxmlformats.org/officeDocument/2006/relationships/slide" Target="slides/slide95.xml"/><Relationship Id="rId166" Type="http://schemas.openxmlformats.org/officeDocument/2006/relationships/slide" Target="slides/slide116.xml"/><Relationship Id="rId187" Type="http://schemas.openxmlformats.org/officeDocument/2006/relationships/slide" Target="slides/slide137.xml"/><Relationship Id="rId331" Type="http://schemas.openxmlformats.org/officeDocument/2006/relationships/slide" Target="slides/slide281.xml"/><Relationship Id="rId1" Type="http://schemas.openxmlformats.org/officeDocument/2006/relationships/slideMaster" Target="slideMasters/slideMaster1.xml"/><Relationship Id="rId212" Type="http://schemas.openxmlformats.org/officeDocument/2006/relationships/slide" Target="slides/slide162.xml"/><Relationship Id="rId233" Type="http://schemas.openxmlformats.org/officeDocument/2006/relationships/slide" Target="slides/slide183.xml"/><Relationship Id="rId254" Type="http://schemas.openxmlformats.org/officeDocument/2006/relationships/slide" Target="slides/slide204.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4.xml"/><Relationship Id="rId275" Type="http://schemas.openxmlformats.org/officeDocument/2006/relationships/slide" Target="slides/slide225.xml"/><Relationship Id="rId296" Type="http://schemas.openxmlformats.org/officeDocument/2006/relationships/slide" Target="slides/slide246.xml"/><Relationship Id="rId300" Type="http://schemas.openxmlformats.org/officeDocument/2006/relationships/slide" Target="slides/slide250.xml"/><Relationship Id="rId60" Type="http://schemas.openxmlformats.org/officeDocument/2006/relationships/slide" Target="slides/slide10.xml"/><Relationship Id="rId81" Type="http://schemas.openxmlformats.org/officeDocument/2006/relationships/slide" Target="slides/slide31.xml"/><Relationship Id="rId135" Type="http://schemas.openxmlformats.org/officeDocument/2006/relationships/slide" Target="slides/slide85.xml"/><Relationship Id="rId156" Type="http://schemas.openxmlformats.org/officeDocument/2006/relationships/slide" Target="slides/slide106.xml"/><Relationship Id="rId177" Type="http://schemas.openxmlformats.org/officeDocument/2006/relationships/slide" Target="slides/slide127.xml"/><Relationship Id="rId198" Type="http://schemas.openxmlformats.org/officeDocument/2006/relationships/slide" Target="slides/slide148.xml"/><Relationship Id="rId321" Type="http://schemas.openxmlformats.org/officeDocument/2006/relationships/slide" Target="slides/slide271.xml"/><Relationship Id="rId342" Type="http://schemas.openxmlformats.org/officeDocument/2006/relationships/tableStyles" Target="tableStyles.xml"/><Relationship Id="rId202" Type="http://schemas.openxmlformats.org/officeDocument/2006/relationships/slide" Target="slides/slide152.xml"/><Relationship Id="rId223" Type="http://schemas.openxmlformats.org/officeDocument/2006/relationships/slide" Target="slides/slide173.xml"/><Relationship Id="rId244" Type="http://schemas.openxmlformats.org/officeDocument/2006/relationships/slide" Target="slides/slide194.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5.xml"/><Relationship Id="rId286" Type="http://schemas.openxmlformats.org/officeDocument/2006/relationships/slide" Target="slides/slide236.xml"/><Relationship Id="rId50" Type="http://schemas.openxmlformats.org/officeDocument/2006/relationships/slideMaster" Target="slideMasters/slideMaster50.xml"/><Relationship Id="rId104" Type="http://schemas.openxmlformats.org/officeDocument/2006/relationships/slide" Target="slides/slide54.xml"/><Relationship Id="rId125" Type="http://schemas.openxmlformats.org/officeDocument/2006/relationships/slide" Target="slides/slide75.xml"/><Relationship Id="rId146" Type="http://schemas.openxmlformats.org/officeDocument/2006/relationships/slide" Target="slides/slide96.xml"/><Relationship Id="rId167" Type="http://schemas.openxmlformats.org/officeDocument/2006/relationships/slide" Target="slides/slide117.xml"/><Relationship Id="rId188" Type="http://schemas.openxmlformats.org/officeDocument/2006/relationships/slide" Target="slides/slide138.xml"/><Relationship Id="rId311" Type="http://schemas.openxmlformats.org/officeDocument/2006/relationships/slide" Target="slides/slide261.xml"/><Relationship Id="rId332" Type="http://schemas.openxmlformats.org/officeDocument/2006/relationships/slide" Target="slides/slide282.xml"/><Relationship Id="rId71" Type="http://schemas.openxmlformats.org/officeDocument/2006/relationships/slide" Target="slides/slide21.xml"/><Relationship Id="rId92" Type="http://schemas.openxmlformats.org/officeDocument/2006/relationships/slide" Target="slides/slide42.xml"/><Relationship Id="rId213" Type="http://schemas.openxmlformats.org/officeDocument/2006/relationships/slide" Target="slides/slide163.xml"/><Relationship Id="rId234" Type="http://schemas.openxmlformats.org/officeDocument/2006/relationships/slide" Target="slides/slide18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5.xml"/><Relationship Id="rId276" Type="http://schemas.openxmlformats.org/officeDocument/2006/relationships/slide" Target="slides/slide226.xml"/><Relationship Id="rId297" Type="http://schemas.openxmlformats.org/officeDocument/2006/relationships/slide" Target="slides/slide247.xml"/><Relationship Id="rId40" Type="http://schemas.openxmlformats.org/officeDocument/2006/relationships/slideMaster" Target="slideMasters/slideMaster40.xml"/><Relationship Id="rId115" Type="http://schemas.openxmlformats.org/officeDocument/2006/relationships/slide" Target="slides/slide65.xml"/><Relationship Id="rId136" Type="http://schemas.openxmlformats.org/officeDocument/2006/relationships/slide" Target="slides/slide86.xml"/><Relationship Id="rId157" Type="http://schemas.openxmlformats.org/officeDocument/2006/relationships/slide" Target="slides/slide107.xml"/><Relationship Id="rId178" Type="http://schemas.openxmlformats.org/officeDocument/2006/relationships/slide" Target="slides/slide128.xml"/><Relationship Id="rId301" Type="http://schemas.openxmlformats.org/officeDocument/2006/relationships/slide" Target="slides/slide251.xml"/><Relationship Id="rId322" Type="http://schemas.openxmlformats.org/officeDocument/2006/relationships/slide" Target="slides/slide272.xml"/><Relationship Id="rId61" Type="http://schemas.openxmlformats.org/officeDocument/2006/relationships/slide" Target="slides/slide11.xml"/><Relationship Id="rId82" Type="http://schemas.openxmlformats.org/officeDocument/2006/relationships/slide" Target="slides/slide32.xml"/><Relationship Id="rId199" Type="http://schemas.openxmlformats.org/officeDocument/2006/relationships/slide" Target="slides/slide149.xml"/><Relationship Id="rId203" Type="http://schemas.openxmlformats.org/officeDocument/2006/relationships/slide" Target="slides/slide153.xml"/><Relationship Id="rId19" Type="http://schemas.openxmlformats.org/officeDocument/2006/relationships/slideMaster" Target="slideMasters/slideMaster19.xml"/><Relationship Id="rId224" Type="http://schemas.openxmlformats.org/officeDocument/2006/relationships/slide" Target="slides/slide174.xml"/><Relationship Id="rId245" Type="http://schemas.openxmlformats.org/officeDocument/2006/relationships/slide" Target="slides/slide195.xml"/><Relationship Id="rId266" Type="http://schemas.openxmlformats.org/officeDocument/2006/relationships/slide" Target="slides/slide216.xml"/><Relationship Id="rId287" Type="http://schemas.openxmlformats.org/officeDocument/2006/relationships/slide" Target="slides/slide237.xml"/><Relationship Id="rId30" Type="http://schemas.openxmlformats.org/officeDocument/2006/relationships/slideMaster" Target="slideMasters/slideMaster30.xml"/><Relationship Id="rId105" Type="http://schemas.openxmlformats.org/officeDocument/2006/relationships/slide" Target="slides/slide55.xml"/><Relationship Id="rId126" Type="http://schemas.openxmlformats.org/officeDocument/2006/relationships/slide" Target="slides/slide76.xml"/><Relationship Id="rId147" Type="http://schemas.openxmlformats.org/officeDocument/2006/relationships/slide" Target="slides/slide97.xml"/><Relationship Id="rId168" Type="http://schemas.openxmlformats.org/officeDocument/2006/relationships/slide" Target="slides/slide118.xml"/><Relationship Id="rId312" Type="http://schemas.openxmlformats.org/officeDocument/2006/relationships/slide" Target="slides/slide262.xml"/><Relationship Id="rId333" Type="http://schemas.openxmlformats.org/officeDocument/2006/relationships/slide" Target="slides/slide283.xml"/><Relationship Id="rId51" Type="http://schemas.openxmlformats.org/officeDocument/2006/relationships/slide" Target="slides/slide1.xml"/><Relationship Id="rId72" Type="http://schemas.openxmlformats.org/officeDocument/2006/relationships/slide" Target="slides/slide22.xml"/><Relationship Id="rId93" Type="http://schemas.openxmlformats.org/officeDocument/2006/relationships/slide" Target="slides/slide43.xml"/><Relationship Id="rId189" Type="http://schemas.openxmlformats.org/officeDocument/2006/relationships/slide" Target="slides/slide139.xml"/><Relationship Id="rId3" Type="http://schemas.openxmlformats.org/officeDocument/2006/relationships/slideMaster" Target="slideMasters/slideMaster3.xml"/><Relationship Id="rId214" Type="http://schemas.openxmlformats.org/officeDocument/2006/relationships/slide" Target="slides/slide164.xml"/><Relationship Id="rId235" Type="http://schemas.openxmlformats.org/officeDocument/2006/relationships/slide" Target="slides/slide185.xml"/><Relationship Id="rId256" Type="http://schemas.openxmlformats.org/officeDocument/2006/relationships/slide" Target="slides/slide206.xml"/><Relationship Id="rId277" Type="http://schemas.openxmlformats.org/officeDocument/2006/relationships/slide" Target="slides/slide227.xml"/><Relationship Id="rId298" Type="http://schemas.openxmlformats.org/officeDocument/2006/relationships/slide" Target="slides/slide248.xml"/><Relationship Id="rId116" Type="http://schemas.openxmlformats.org/officeDocument/2006/relationships/slide" Target="slides/slide66.xml"/><Relationship Id="rId137" Type="http://schemas.openxmlformats.org/officeDocument/2006/relationships/slide" Target="slides/slide87.xml"/><Relationship Id="rId158" Type="http://schemas.openxmlformats.org/officeDocument/2006/relationships/slide" Target="slides/slide108.xml"/><Relationship Id="rId302" Type="http://schemas.openxmlformats.org/officeDocument/2006/relationships/slide" Target="slides/slide252.xml"/><Relationship Id="rId323" Type="http://schemas.openxmlformats.org/officeDocument/2006/relationships/slide" Target="slides/slide273.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2.xml"/><Relationship Id="rId83" Type="http://schemas.openxmlformats.org/officeDocument/2006/relationships/slide" Target="slides/slide33.xml"/><Relationship Id="rId179" Type="http://schemas.openxmlformats.org/officeDocument/2006/relationships/slide" Target="slides/slide129.xml"/><Relationship Id="rId190" Type="http://schemas.openxmlformats.org/officeDocument/2006/relationships/slide" Target="slides/slide140.xml"/><Relationship Id="rId204" Type="http://schemas.openxmlformats.org/officeDocument/2006/relationships/slide" Target="slides/slide154.xml"/><Relationship Id="rId225" Type="http://schemas.openxmlformats.org/officeDocument/2006/relationships/slide" Target="slides/slide175.xml"/><Relationship Id="rId246" Type="http://schemas.openxmlformats.org/officeDocument/2006/relationships/slide" Target="slides/slide196.xml"/><Relationship Id="rId267" Type="http://schemas.openxmlformats.org/officeDocument/2006/relationships/slide" Target="slides/slide217.xml"/><Relationship Id="rId288" Type="http://schemas.openxmlformats.org/officeDocument/2006/relationships/slide" Target="slides/slide238.xml"/><Relationship Id="rId106" Type="http://schemas.openxmlformats.org/officeDocument/2006/relationships/slide" Target="slides/slide56.xml"/><Relationship Id="rId127" Type="http://schemas.openxmlformats.org/officeDocument/2006/relationships/slide" Target="slides/slide77.xml"/><Relationship Id="rId313" Type="http://schemas.openxmlformats.org/officeDocument/2006/relationships/slide" Target="slides/slide26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2.xml"/><Relationship Id="rId73" Type="http://schemas.openxmlformats.org/officeDocument/2006/relationships/slide" Target="slides/slide23.xml"/><Relationship Id="rId94" Type="http://schemas.openxmlformats.org/officeDocument/2006/relationships/slide" Target="slides/slide44.xml"/><Relationship Id="rId148" Type="http://schemas.openxmlformats.org/officeDocument/2006/relationships/slide" Target="slides/slide98.xml"/><Relationship Id="rId169" Type="http://schemas.openxmlformats.org/officeDocument/2006/relationships/slide" Target="slides/slide119.xml"/><Relationship Id="rId334" Type="http://schemas.openxmlformats.org/officeDocument/2006/relationships/slide" Target="slides/slide284.xml"/><Relationship Id="rId4" Type="http://schemas.openxmlformats.org/officeDocument/2006/relationships/slideMaster" Target="slideMasters/slideMaster4.xml"/><Relationship Id="rId180" Type="http://schemas.openxmlformats.org/officeDocument/2006/relationships/slide" Target="slides/slide130.xml"/><Relationship Id="rId215" Type="http://schemas.openxmlformats.org/officeDocument/2006/relationships/slide" Target="slides/slide165.xml"/><Relationship Id="rId236" Type="http://schemas.openxmlformats.org/officeDocument/2006/relationships/slide" Target="slides/slide186.xml"/><Relationship Id="rId257" Type="http://schemas.openxmlformats.org/officeDocument/2006/relationships/slide" Target="slides/slide207.xml"/><Relationship Id="rId278" Type="http://schemas.openxmlformats.org/officeDocument/2006/relationships/slide" Target="slides/slide228.xml"/><Relationship Id="rId303" Type="http://schemas.openxmlformats.org/officeDocument/2006/relationships/slide" Target="slides/slide253.xml"/><Relationship Id="rId42" Type="http://schemas.openxmlformats.org/officeDocument/2006/relationships/slideMaster" Target="slideMasters/slideMaster42.xml"/><Relationship Id="rId84" Type="http://schemas.openxmlformats.org/officeDocument/2006/relationships/slide" Target="slides/slide34.xml"/><Relationship Id="rId138" Type="http://schemas.openxmlformats.org/officeDocument/2006/relationships/slide" Target="slides/slide88.xml"/><Relationship Id="rId191" Type="http://schemas.openxmlformats.org/officeDocument/2006/relationships/slide" Target="slides/slide141.xml"/><Relationship Id="rId205" Type="http://schemas.openxmlformats.org/officeDocument/2006/relationships/slide" Target="slides/slide155.xml"/><Relationship Id="rId247" Type="http://schemas.openxmlformats.org/officeDocument/2006/relationships/slide" Target="slides/slide197.xml"/><Relationship Id="rId107" Type="http://schemas.openxmlformats.org/officeDocument/2006/relationships/slide" Target="slides/slide57.xml"/><Relationship Id="rId289" Type="http://schemas.openxmlformats.org/officeDocument/2006/relationships/slide" Target="slides/slide239.xml"/><Relationship Id="rId11" Type="http://schemas.openxmlformats.org/officeDocument/2006/relationships/slideMaster" Target="slideMasters/slideMaster11.xml"/><Relationship Id="rId53" Type="http://schemas.openxmlformats.org/officeDocument/2006/relationships/slide" Target="slides/slide3.xml"/><Relationship Id="rId149" Type="http://schemas.openxmlformats.org/officeDocument/2006/relationships/slide" Target="slides/slide99.xml"/><Relationship Id="rId314" Type="http://schemas.openxmlformats.org/officeDocument/2006/relationships/slide" Target="slides/slide264.xml"/><Relationship Id="rId95" Type="http://schemas.openxmlformats.org/officeDocument/2006/relationships/slide" Target="slides/slide45.xml"/><Relationship Id="rId160" Type="http://schemas.openxmlformats.org/officeDocument/2006/relationships/slide" Target="slides/slide110.xml"/><Relationship Id="rId216" Type="http://schemas.openxmlformats.org/officeDocument/2006/relationships/slide" Target="slides/slide166.xml"/><Relationship Id="rId258" Type="http://schemas.openxmlformats.org/officeDocument/2006/relationships/slide" Target="slides/slide208.xml"/><Relationship Id="rId22" Type="http://schemas.openxmlformats.org/officeDocument/2006/relationships/slideMaster" Target="slideMasters/slideMaster22.xml"/><Relationship Id="rId64" Type="http://schemas.openxmlformats.org/officeDocument/2006/relationships/slide" Target="slides/slide14.xml"/><Relationship Id="rId118" Type="http://schemas.openxmlformats.org/officeDocument/2006/relationships/slide" Target="slides/slide68.xml"/><Relationship Id="rId325" Type="http://schemas.openxmlformats.org/officeDocument/2006/relationships/slide" Target="slides/slide275.xml"/><Relationship Id="rId171" Type="http://schemas.openxmlformats.org/officeDocument/2006/relationships/slide" Target="slides/slide121.xml"/><Relationship Id="rId227" Type="http://schemas.openxmlformats.org/officeDocument/2006/relationships/slide" Target="slides/slide177.xml"/><Relationship Id="rId269" Type="http://schemas.openxmlformats.org/officeDocument/2006/relationships/slide" Target="slides/slide219.xml"/><Relationship Id="rId33" Type="http://schemas.openxmlformats.org/officeDocument/2006/relationships/slideMaster" Target="slideMasters/slideMaster33.xml"/><Relationship Id="rId129" Type="http://schemas.openxmlformats.org/officeDocument/2006/relationships/slide" Target="slides/slide79.xml"/><Relationship Id="rId280" Type="http://schemas.openxmlformats.org/officeDocument/2006/relationships/slide" Target="slides/slide230.xml"/><Relationship Id="rId336" Type="http://schemas.openxmlformats.org/officeDocument/2006/relationships/slide" Target="slides/slide286.xml"/><Relationship Id="rId75" Type="http://schemas.openxmlformats.org/officeDocument/2006/relationships/slide" Target="slides/slide25.xml"/><Relationship Id="rId140" Type="http://schemas.openxmlformats.org/officeDocument/2006/relationships/slide" Target="slides/slide90.xml"/><Relationship Id="rId182" Type="http://schemas.openxmlformats.org/officeDocument/2006/relationships/slide" Target="slides/slide132.xml"/><Relationship Id="rId6" Type="http://schemas.openxmlformats.org/officeDocument/2006/relationships/slideMaster" Target="slideMasters/slideMaster6.xml"/><Relationship Id="rId238" Type="http://schemas.openxmlformats.org/officeDocument/2006/relationships/slide" Target="slides/slide188.xml"/><Relationship Id="rId291" Type="http://schemas.openxmlformats.org/officeDocument/2006/relationships/slide" Target="slides/slide241.xml"/><Relationship Id="rId305" Type="http://schemas.openxmlformats.org/officeDocument/2006/relationships/slide" Target="slides/slide255.xml"/><Relationship Id="rId44" Type="http://schemas.openxmlformats.org/officeDocument/2006/relationships/slideMaster" Target="slideMasters/slideMaster44.xml"/><Relationship Id="rId86" Type="http://schemas.openxmlformats.org/officeDocument/2006/relationships/slide" Target="slides/slide36.xml"/><Relationship Id="rId151" Type="http://schemas.openxmlformats.org/officeDocument/2006/relationships/slide" Target="slides/slide101.xml"/><Relationship Id="rId193" Type="http://schemas.openxmlformats.org/officeDocument/2006/relationships/slide" Target="slides/slide143.xml"/><Relationship Id="rId207" Type="http://schemas.openxmlformats.org/officeDocument/2006/relationships/slide" Target="slides/slide157.xml"/><Relationship Id="rId249" Type="http://schemas.openxmlformats.org/officeDocument/2006/relationships/slide" Target="slides/slide199.xml"/><Relationship Id="rId13" Type="http://schemas.openxmlformats.org/officeDocument/2006/relationships/slideMaster" Target="slideMasters/slideMaster13.xml"/><Relationship Id="rId109" Type="http://schemas.openxmlformats.org/officeDocument/2006/relationships/slide" Target="slides/slide59.xml"/><Relationship Id="rId260" Type="http://schemas.openxmlformats.org/officeDocument/2006/relationships/slide" Target="slides/slide210.xml"/><Relationship Id="rId316" Type="http://schemas.openxmlformats.org/officeDocument/2006/relationships/slide" Target="slides/slide266.xml"/><Relationship Id="rId55" Type="http://schemas.openxmlformats.org/officeDocument/2006/relationships/slide" Target="slides/slide5.xml"/><Relationship Id="rId97" Type="http://schemas.openxmlformats.org/officeDocument/2006/relationships/slide" Target="slides/slide47.xml"/><Relationship Id="rId120" Type="http://schemas.openxmlformats.org/officeDocument/2006/relationships/slide" Target="slides/slide70.xml"/><Relationship Id="rId162" Type="http://schemas.openxmlformats.org/officeDocument/2006/relationships/slide" Target="slides/slide112.xml"/><Relationship Id="rId218" Type="http://schemas.openxmlformats.org/officeDocument/2006/relationships/slide" Target="slides/slide168.xml"/><Relationship Id="rId271" Type="http://schemas.openxmlformats.org/officeDocument/2006/relationships/slide" Target="slides/slide221.xml"/><Relationship Id="rId24" Type="http://schemas.openxmlformats.org/officeDocument/2006/relationships/slideMaster" Target="slideMasters/slideMaster24.xml"/><Relationship Id="rId66" Type="http://schemas.openxmlformats.org/officeDocument/2006/relationships/slide" Target="slides/slide16.xml"/><Relationship Id="rId131" Type="http://schemas.openxmlformats.org/officeDocument/2006/relationships/slide" Target="slides/slide81.xml"/><Relationship Id="rId327" Type="http://schemas.openxmlformats.org/officeDocument/2006/relationships/slide" Target="slides/slide277.xml"/><Relationship Id="rId173" Type="http://schemas.openxmlformats.org/officeDocument/2006/relationships/slide" Target="slides/slide123.xml"/><Relationship Id="rId229" Type="http://schemas.openxmlformats.org/officeDocument/2006/relationships/slide" Target="slides/slide179.xml"/></Relationships>
</file>

<file path=ppt/_rels/viewProps.xml.rels><?xml version="1.0" encoding="UTF-8" standalone="yes"?>
<Relationships xmlns="http://schemas.openxmlformats.org/package/2006/relationships"><Relationship Id="rId1" Type="http://schemas.openxmlformats.org/officeDocument/2006/relationships/slide" Target="slides/slide23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5F14F36-5964-4553-99B3-958D65F2F53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r">
              <a:defRPr sz="1200"/>
            </a:lvl1pPr>
          </a:lstStyle>
          <a:p>
            <a:endParaRPr lang="ar-JO"/>
          </a:p>
        </p:txBody>
      </p:sp>
      <p:sp>
        <p:nvSpPr>
          <p:cNvPr id="3" name="Date Placeholder 2">
            <a:extLst>
              <a:ext uri="{FF2B5EF4-FFF2-40B4-BE49-F238E27FC236}">
                <a16:creationId xmlns:a16="http://schemas.microsoft.com/office/drawing/2014/main" id="{3F9768D0-E448-4827-9CC8-65065197C93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l">
              <a:defRPr sz="1200"/>
            </a:lvl1pPr>
          </a:lstStyle>
          <a:p>
            <a:fld id="{7F4C7F3C-E1DF-49F1-B235-4881A72EBD57}" type="datetimeFigureOut">
              <a:rPr lang="ar-JO" smtClean="0"/>
              <a:pPr/>
              <a:t>20‏/6‏/1445</a:t>
            </a:fld>
            <a:endParaRPr lang="ar-JO"/>
          </a:p>
        </p:txBody>
      </p:sp>
      <p:sp>
        <p:nvSpPr>
          <p:cNvPr id="4" name="Footer Placeholder 3">
            <a:extLst>
              <a:ext uri="{FF2B5EF4-FFF2-40B4-BE49-F238E27FC236}">
                <a16:creationId xmlns:a16="http://schemas.microsoft.com/office/drawing/2014/main" id="{FE1C8DAE-62A8-4A8E-9CED-38999D86ECC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r">
              <a:defRPr sz="1200"/>
            </a:lvl1pPr>
          </a:lstStyle>
          <a:p>
            <a:endParaRPr lang="ar-JO"/>
          </a:p>
        </p:txBody>
      </p:sp>
      <p:sp>
        <p:nvSpPr>
          <p:cNvPr id="5" name="Slide Number Placeholder 4">
            <a:extLst>
              <a:ext uri="{FF2B5EF4-FFF2-40B4-BE49-F238E27FC236}">
                <a16:creationId xmlns:a16="http://schemas.microsoft.com/office/drawing/2014/main" id="{A0FD3F20-8B0A-4ED3-BFE8-EFB5E7E9C43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l">
              <a:defRPr sz="1200"/>
            </a:lvl1pPr>
          </a:lstStyle>
          <a:p>
            <a:fld id="{DFDA0CB6-B5E8-4E86-811E-9B0B8163AE39}" type="slidenum">
              <a:rPr lang="ar-JO" smtClean="0"/>
              <a:pPr/>
              <a:t>‹#›</a:t>
            </a:fld>
            <a:endParaRPr lang="ar-JO"/>
          </a:p>
        </p:txBody>
      </p:sp>
    </p:spTree>
    <p:extLst>
      <p:ext uri="{BB962C8B-B14F-4D97-AF65-F5344CB8AC3E}">
        <p14:creationId xmlns:p14="http://schemas.microsoft.com/office/powerpoint/2010/main" val="160873605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latin typeface="Times New Roman" pitchFamily="-107" charset="0"/>
                <a:ea typeface="+mn-ea"/>
                <a:cs typeface="+mn-cs"/>
              </a:defRPr>
            </a:lvl1pPr>
          </a:lstStyle>
          <a:p>
            <a:pPr>
              <a:defRPr/>
            </a:pPr>
            <a:endParaRPr lang="en-US"/>
          </a:p>
        </p:txBody>
      </p:sp>
      <p:sp>
        <p:nvSpPr>
          <p:cNvPr id="96259"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latin typeface="Times New Roman" pitchFamily="-107" charset="0"/>
                <a:ea typeface="+mn-ea"/>
                <a:cs typeface="+mn-cs"/>
              </a:defRPr>
            </a:lvl1pPr>
          </a:lstStyle>
          <a:p>
            <a:pPr>
              <a:defRPr/>
            </a:pPr>
            <a:endParaRPr lang="en-US"/>
          </a:p>
        </p:txBody>
      </p:sp>
      <p:sp>
        <p:nvSpPr>
          <p:cNvPr id="14234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6261"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6262"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latin typeface="Times New Roman" pitchFamily="-107" charset="0"/>
                <a:ea typeface="+mn-ea"/>
                <a:cs typeface="+mn-cs"/>
              </a:defRPr>
            </a:lvl1pPr>
          </a:lstStyle>
          <a:p>
            <a:pPr>
              <a:defRPr/>
            </a:pPr>
            <a:endParaRPr lang="en-US"/>
          </a:p>
        </p:txBody>
      </p:sp>
      <p:sp>
        <p:nvSpPr>
          <p:cNvPr id="96263"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323C2D4E-3306-1E45-BCC0-9ECB597C8D25}" type="slidenum">
              <a:rPr lang="en-US"/>
              <a:pPr>
                <a:defRPr/>
              </a:pPr>
              <a:t>‹#›</a:t>
            </a:fld>
            <a:endParaRPr lang="en-US"/>
          </a:p>
        </p:txBody>
      </p:sp>
    </p:spTree>
    <p:extLst>
      <p:ext uri="{BB962C8B-B14F-4D97-AF65-F5344CB8AC3E}">
        <p14:creationId xmlns:p14="http://schemas.microsoft.com/office/powerpoint/2010/main" val="158201154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07" charset="-128"/>
        <a:cs typeface="ＭＳ Ｐゴシック" pitchFamily="-107"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Here is our second letter Paul wrote to this struggling church with enormous potential. The ruins of Corinth still testify to the grandeur of this city at a crossroads in the Roman world with its trade and temples on these streets and the sexual immorality mixed with pagan worship on the high mountain in the background.</a:t>
            </a:r>
          </a:p>
          <a:p>
            <a:endParaRPr lang="en-US"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a:t>
            </a:fld>
            <a:endParaRPr lang="en-US"/>
          </a:p>
        </p:txBody>
      </p:sp>
    </p:spTree>
    <p:extLst>
      <p:ext uri="{BB962C8B-B14F-4D97-AF65-F5344CB8AC3E}">
        <p14:creationId xmlns:p14="http://schemas.microsoft.com/office/powerpoint/2010/main" val="366215586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focus of this letter is to get the readers to change their view of Paul from doubt to trust. In the first movement (1–7), he defends himself against those who accused him of greed and an inferior ministry to that of the false teachers in their midst. Once their confidence in Paul is restored, they would then be motivated to give his team their offerings for Jerusalem saints (8–9), and then finally (10–13) to see that he is an apostle with authority even to judge them.</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125</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r>
              <a:rPr lang="en-US" dirty="0">
                <a:latin typeface="Arial" panose="020B0604020202020204" pitchFamily="34" charset="0"/>
                <a:ea typeface="ＭＳ Ｐゴシック" charset="0"/>
                <a:cs typeface="Arial" panose="020B0604020202020204" pitchFamily="34" charset="0"/>
              </a:rPr>
              <a:t>OS-23-Isaiah 1-12-Slide 87</a:t>
            </a:r>
          </a:p>
          <a:p>
            <a:r>
              <a:rPr lang="en-US" dirty="0">
                <a:latin typeface="Arial" panose="020B0604020202020204" pitchFamily="34" charset="0"/>
                <a:ea typeface="ＭＳ Ｐゴシック" charset="0"/>
                <a:cs typeface="Arial" panose="020B0604020202020204" pitchFamily="34" charset="0"/>
              </a:rPr>
              <a:t>OS-26-Ezekiel 1-39-Slide 247</a:t>
            </a:r>
          </a:p>
          <a:p>
            <a:r>
              <a:rPr lang="en-US" dirty="0">
                <a:latin typeface="Arial" panose="020B0604020202020204" pitchFamily="34" charset="0"/>
                <a:ea typeface="ＭＳ Ｐゴシック" charset="0"/>
                <a:cs typeface="Arial" panose="020B0604020202020204" pitchFamily="34" charset="0"/>
              </a:rPr>
              <a:t>OS-29-Joel-87</a:t>
            </a:r>
          </a:p>
          <a:p>
            <a:r>
              <a:rPr lang="en-US" dirty="0">
                <a:latin typeface="Arial" panose="020B0604020202020204" pitchFamily="34" charset="0"/>
                <a:ea typeface="ＭＳ Ｐゴシック" charset="0"/>
                <a:cs typeface="Arial" panose="020B0604020202020204" pitchFamily="34" charset="0"/>
              </a:rPr>
              <a:t>OS-31-Obadiah-142</a:t>
            </a:r>
          </a:p>
          <a:p>
            <a:r>
              <a:rPr lang="en-US" dirty="0">
                <a:latin typeface="Arial" panose="020B0604020202020204" pitchFamily="34" charset="0"/>
                <a:ea typeface="ＭＳ Ｐゴシック" charset="0"/>
                <a:cs typeface="Arial" panose="020B0604020202020204" pitchFamily="34" charset="0"/>
              </a:rPr>
              <a:t>OS-39-Zechariah-158, 168, 184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NS-22-Rev20-22</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A8BDE2-278E-B648-8725-0B551DB27339}"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763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08B142B-DB1A-FA45-9C0A-22CAAA72898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1BA66D-E8BC-5642-B1A4-610CCA8B30C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2946" name="Rectangle 2"/>
          <p:cNvSpPr>
            <a:spLocks noGrp="1" noRot="1" noChangeAspect="1" noChangeArrowheads="1"/>
          </p:cNvSpPr>
          <p:nvPr>
            <p:ph type="sldImg"/>
          </p:nvPr>
        </p:nvSpPr>
        <p:spPr>
          <a:xfrm>
            <a:off x="1103313" y="676275"/>
            <a:ext cx="4603750" cy="3452813"/>
          </a:xfrm>
          <a:solidFill>
            <a:srgbClr val="FFFFFF"/>
          </a:solidFill>
          <a:ln/>
        </p:spPr>
      </p:sp>
      <p:sp>
        <p:nvSpPr>
          <p:cNvPr id="82947"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50" tIns="44975" rIns="89950" bIns="44975"/>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CD470A-CD55-2749-8912-7F85A8EDD7C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4994" name="Rectangle 2"/>
          <p:cNvSpPr>
            <a:spLocks noGrp="1" noRot="1" noChangeAspect="1" noChangeArrowheads="1"/>
          </p:cNvSpPr>
          <p:nvPr>
            <p:ph type="sldImg"/>
          </p:nvPr>
        </p:nvSpPr>
        <p:spPr>
          <a:solidFill>
            <a:srgbClr val="FFFFFF"/>
          </a:solidFill>
          <a:ln/>
        </p:spPr>
      </p:sp>
      <p:sp>
        <p:nvSpPr>
          <p:cNvPr id="84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8983F86-B418-514A-A813-E3B01F8F0A26}" type="slidenum">
              <a:rPr lang="en-US" sz="1200">
                <a:solidFill>
                  <a:prstClr val="black"/>
                </a:solidFill>
              </a:rPr>
              <a:pPr/>
              <a:t>132</a:t>
            </a:fld>
            <a:endParaRPr lang="en-US" sz="1200">
              <a:solidFill>
                <a:prstClr val="black"/>
              </a:solidFill>
            </a:endParaRPr>
          </a:p>
        </p:txBody>
      </p:sp>
      <p:sp>
        <p:nvSpPr>
          <p:cNvPr id="870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0945A86-5D7B-C34F-A8D7-11131DF5748D}" type="slidenum">
              <a:rPr lang="en-US" sz="1200">
                <a:solidFill>
                  <a:prstClr val="black"/>
                </a:solidFill>
              </a:rPr>
              <a:pPr algn="r" eaLnBrk="0" hangingPunct="0"/>
              <a:t>132</a:t>
            </a:fld>
            <a:endParaRPr lang="en-US" sz="1200">
              <a:solidFill>
                <a:prstClr val="black"/>
              </a:solidFill>
            </a:endParaRPr>
          </a:p>
        </p:txBody>
      </p:sp>
      <p:sp>
        <p:nvSpPr>
          <p:cNvPr id="87043" name="Rectangle 2"/>
          <p:cNvSpPr>
            <a:spLocks noGrp="1" noRot="1" noChangeAspect="1" noChangeArrowheads="1" noTextEdit="1"/>
          </p:cNvSpPr>
          <p:nvPr>
            <p:ph type="sldImg"/>
          </p:nvPr>
        </p:nvSpPr>
        <p:spPr>
          <a:solidFill>
            <a:srgbClr val="FFFFFF"/>
          </a:solidFill>
          <a:ln/>
        </p:spPr>
      </p:sp>
      <p:sp>
        <p:nvSpPr>
          <p:cNvPr id="8704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8A98F2C-F1AD-6947-B118-6B315A1D636C}" type="slidenum">
              <a:rPr lang="en-US" sz="1200">
                <a:solidFill>
                  <a:prstClr val="black"/>
                </a:solidFill>
              </a:rPr>
              <a:pPr/>
              <a:t>133</a:t>
            </a:fld>
            <a:endParaRPr lang="en-US" sz="1200">
              <a:solidFill>
                <a:prstClr val="black"/>
              </a:solidFill>
            </a:endParaRPr>
          </a:p>
        </p:txBody>
      </p:sp>
      <p:sp>
        <p:nvSpPr>
          <p:cNvPr id="890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F3B16FD-C565-B74B-B568-D2A915637B30}" type="slidenum">
              <a:rPr lang="en-US" sz="1200">
                <a:solidFill>
                  <a:prstClr val="black"/>
                </a:solidFill>
              </a:rPr>
              <a:pPr algn="r" eaLnBrk="0" hangingPunct="0"/>
              <a:t>133</a:t>
            </a:fld>
            <a:endParaRPr lang="en-US" sz="1200">
              <a:solidFill>
                <a:prstClr val="black"/>
              </a:solidFill>
            </a:endParaRPr>
          </a:p>
        </p:txBody>
      </p:sp>
      <p:sp>
        <p:nvSpPr>
          <p:cNvPr id="89091" name="Rectangle 2"/>
          <p:cNvSpPr>
            <a:spLocks noGrp="1" noRot="1" noChangeAspect="1" noChangeArrowheads="1" noTextEdit="1"/>
          </p:cNvSpPr>
          <p:nvPr>
            <p:ph type="sldImg"/>
          </p:nvPr>
        </p:nvSpPr>
        <p:spPr>
          <a:solidFill>
            <a:srgbClr val="FFFFFF"/>
          </a:solidFill>
          <a:ln/>
        </p:spPr>
      </p:sp>
      <p:sp>
        <p:nvSpPr>
          <p:cNvPr id="890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1471289-8018-C847-88A6-2C89DC5D53F6}" type="slidenum">
              <a:rPr lang="en-US" sz="1200">
                <a:solidFill>
                  <a:prstClr val="black"/>
                </a:solidFill>
              </a:rPr>
              <a:pPr/>
              <a:t>134</a:t>
            </a:fld>
            <a:endParaRPr lang="en-US" sz="1200">
              <a:solidFill>
                <a:prstClr val="black"/>
              </a:solidFill>
            </a:endParaRPr>
          </a:p>
        </p:txBody>
      </p:sp>
      <p:sp>
        <p:nvSpPr>
          <p:cNvPr id="911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7C725A34-E89F-164B-A0A3-0DB9551BD872}" type="slidenum">
              <a:rPr lang="en-US" sz="1200">
                <a:solidFill>
                  <a:prstClr val="black"/>
                </a:solidFill>
              </a:rPr>
              <a:pPr algn="r" eaLnBrk="0" hangingPunct="0"/>
              <a:t>134</a:t>
            </a:fld>
            <a:endParaRPr lang="en-US" sz="1200">
              <a:solidFill>
                <a:prstClr val="black"/>
              </a:solidFill>
            </a:endParaRPr>
          </a:p>
        </p:txBody>
      </p:sp>
      <p:sp>
        <p:nvSpPr>
          <p:cNvPr id="91139" name="Rectangle 2"/>
          <p:cNvSpPr>
            <a:spLocks noGrp="1" noRot="1" noChangeAspect="1" noChangeArrowheads="1" noTextEdit="1"/>
          </p:cNvSpPr>
          <p:nvPr>
            <p:ph type="sldImg"/>
          </p:nvPr>
        </p:nvSpPr>
        <p:spPr>
          <a:solidFill>
            <a:srgbClr val="FFFFFF"/>
          </a:solidFill>
          <a:ln/>
        </p:spPr>
      </p:sp>
      <p:sp>
        <p:nvSpPr>
          <p:cNvPr id="911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33D2F14-F2B0-3D4C-9068-B6C8EC63BB00}" type="slidenum">
              <a:rPr lang="en-US" sz="1200">
                <a:solidFill>
                  <a:prstClr val="black"/>
                </a:solidFill>
              </a:rPr>
              <a:pPr/>
              <a:t>135</a:t>
            </a:fld>
            <a:endParaRPr lang="en-US" sz="1200">
              <a:solidFill>
                <a:prstClr val="black"/>
              </a:solidFill>
            </a:endParaRPr>
          </a:p>
        </p:txBody>
      </p:sp>
      <p:sp>
        <p:nvSpPr>
          <p:cNvPr id="931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7416F8A-22E6-C043-A770-E9BF670745B6}" type="slidenum">
              <a:rPr lang="en-US" sz="1200">
                <a:solidFill>
                  <a:prstClr val="black"/>
                </a:solidFill>
              </a:rPr>
              <a:pPr algn="r" eaLnBrk="0" hangingPunct="0"/>
              <a:t>135</a:t>
            </a:fld>
            <a:endParaRPr lang="en-US" sz="1200">
              <a:solidFill>
                <a:prstClr val="black"/>
              </a:solidFill>
            </a:endParaRPr>
          </a:p>
        </p:txBody>
      </p:sp>
      <p:sp>
        <p:nvSpPr>
          <p:cNvPr id="93187" name="Rectangle 2"/>
          <p:cNvSpPr>
            <a:spLocks noGrp="1" noRot="1" noChangeAspect="1" noChangeArrowheads="1" noTextEdit="1"/>
          </p:cNvSpPr>
          <p:nvPr>
            <p:ph type="sldImg"/>
          </p:nvPr>
        </p:nvSpPr>
        <p:spPr>
          <a:solidFill>
            <a:srgbClr val="FFFFFF"/>
          </a:solidFill>
          <a:ln/>
        </p:spPr>
      </p:sp>
      <p:sp>
        <p:nvSpPr>
          <p:cNvPr id="931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894E197-464C-1D45-A30A-02BCBE622C40}" type="slidenum">
              <a:rPr lang="en-US" sz="1200">
                <a:solidFill>
                  <a:prstClr val="black"/>
                </a:solidFill>
              </a:rPr>
              <a:pPr/>
              <a:t>138</a:t>
            </a:fld>
            <a:endParaRPr lang="en-US" sz="1200">
              <a:solidFill>
                <a:prstClr val="black"/>
              </a:solidFill>
            </a:endParaRPr>
          </a:p>
        </p:txBody>
      </p:sp>
      <p:sp>
        <p:nvSpPr>
          <p:cNvPr id="993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5C6276A-CA3D-2442-BDF8-BAAD9349265B}" type="slidenum">
              <a:rPr lang="en-US" sz="1200">
                <a:solidFill>
                  <a:prstClr val="black"/>
                </a:solidFill>
              </a:rPr>
              <a:pPr algn="r" eaLnBrk="0" hangingPunct="0"/>
              <a:t>138</a:t>
            </a:fld>
            <a:endParaRPr lang="en-US" sz="1200">
              <a:solidFill>
                <a:prstClr val="black"/>
              </a:solidFill>
            </a:endParaRPr>
          </a:p>
        </p:txBody>
      </p:sp>
      <p:sp>
        <p:nvSpPr>
          <p:cNvPr id="99331" name="Rectangle 2"/>
          <p:cNvSpPr>
            <a:spLocks noGrp="1" noRot="1" noChangeAspect="1" noChangeArrowheads="1" noTextEdit="1"/>
          </p:cNvSpPr>
          <p:nvPr>
            <p:ph type="sldImg"/>
          </p:nvPr>
        </p:nvSpPr>
        <p:spPr>
          <a:solidFill>
            <a:srgbClr val="FFFFFF"/>
          </a:solidFill>
          <a:ln/>
        </p:spPr>
      </p:sp>
      <p:sp>
        <p:nvSpPr>
          <p:cNvPr id="9933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http://corinth.sas.upenn.edu/schola.html</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Paul had already defended the gospel in 1 Cor 1–4 because the church had misjudged both the message and messengers in their divisions based on minor matters. But 2 Corinthians as a whole defends the gospel by defending Paul as messenger of this true "Good News" from God. </a:t>
            </a:r>
          </a:p>
          <a:p>
            <a:endParaRPr lang="ar-JO"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4788365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57F62D-978A-5744-910D-F179481F00EC}"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sym typeface="Times New Roman"/>
            </a:endParaRPr>
          </a:p>
        </p:txBody>
      </p:sp>
      <p:sp>
        <p:nvSpPr>
          <p:cNvPr id="15565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A29D18-5CDE-3C4C-BD27-D33B7D6E63D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sym typeface="Times New Roman"/>
              </a:rPr>
              <a:pPr marL="0" marR="0" lvl="0" indent="0" algn="r" defTabSz="914400" rtl="0" eaLnBrk="0" fontAlgn="base" latinLnBrk="0" hangingPunct="0">
                <a:lnSpc>
                  <a:spcPct val="100000"/>
                </a:lnSpc>
                <a:spcBef>
                  <a:spcPct val="0"/>
                </a:spcBef>
                <a:spcAft>
                  <a:spcPct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sym typeface="Times New Roman"/>
            </a:endParaRPr>
          </a:p>
        </p:txBody>
      </p:sp>
      <p:sp>
        <p:nvSpPr>
          <p:cNvPr id="155652" name="Rectangle 2"/>
          <p:cNvSpPr>
            <a:spLocks noGrp="1" noRot="1" noChangeAspect="1" noChangeArrowheads="1" noTextEdit="1"/>
          </p:cNvSpPr>
          <p:nvPr>
            <p:ph type="sldImg"/>
          </p:nvPr>
        </p:nvSpPr>
        <p:spPr>
          <a:solidFill>
            <a:srgbClr val="FFFFFF"/>
          </a:solidFill>
          <a:ln/>
        </p:spPr>
      </p:sp>
      <p:sp>
        <p:nvSpPr>
          <p:cNvPr id="15565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64373315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78C98D-6E09-5E4B-A752-DD3BCE75C5A7}"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sym typeface="Times New Roman"/>
            </a:endParaRPr>
          </a:p>
        </p:txBody>
      </p:sp>
      <p:sp>
        <p:nvSpPr>
          <p:cNvPr id="16896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D46D00-879A-F247-805F-B539719475E5}"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sym typeface="Times New Roman"/>
              </a:rPr>
              <a:pPr marL="0" marR="0" lvl="0" indent="0" algn="r" defTabSz="914400" rtl="0" eaLnBrk="0" fontAlgn="base" latinLnBrk="0" hangingPunct="0">
                <a:lnSpc>
                  <a:spcPct val="100000"/>
                </a:lnSpc>
                <a:spcBef>
                  <a:spcPct val="0"/>
                </a:spcBef>
                <a:spcAft>
                  <a:spcPct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sym typeface="Times New Roman"/>
            </a:endParaRPr>
          </a:p>
        </p:txBody>
      </p:sp>
      <p:sp>
        <p:nvSpPr>
          <p:cNvPr id="168963" name="Rectangle 2"/>
          <p:cNvSpPr>
            <a:spLocks noGrp="1" noRot="1" noChangeAspect="1" noChangeArrowheads="1" noTextEdit="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219251532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23DE766-E1B8-054D-A537-7EF5A990AAAA}" type="slidenum">
              <a:rPr lang="en-US" sz="1200">
                <a:solidFill>
                  <a:prstClr val="black"/>
                </a:solidFill>
              </a:rPr>
              <a:pPr/>
              <a:t>141</a:t>
            </a:fld>
            <a:endParaRPr lang="en-US" sz="1200">
              <a:solidFill>
                <a:prstClr val="black"/>
              </a:solidFill>
            </a:endParaRPr>
          </a:p>
        </p:txBody>
      </p:sp>
      <p:sp>
        <p:nvSpPr>
          <p:cNvPr id="1054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26CE913-ACBB-0341-AB64-ED088AB27360}" type="slidenum">
              <a:rPr lang="en-US" sz="1200">
                <a:solidFill>
                  <a:prstClr val="black"/>
                </a:solidFill>
              </a:rPr>
              <a:pPr algn="r" eaLnBrk="0" hangingPunct="0"/>
              <a:t>141</a:t>
            </a:fld>
            <a:endParaRPr lang="en-US" sz="1200">
              <a:solidFill>
                <a:prstClr val="black"/>
              </a:solidFill>
            </a:endParaRPr>
          </a:p>
        </p:txBody>
      </p:sp>
      <p:sp>
        <p:nvSpPr>
          <p:cNvPr id="10547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6E21AA7-2975-6B4A-8824-B3810C3A9204}" type="slidenum">
              <a:rPr lang="en-US" sz="1200">
                <a:solidFill>
                  <a:prstClr val="black"/>
                </a:solidFill>
              </a:rPr>
              <a:pPr algn="r" eaLnBrk="0" hangingPunct="0"/>
              <a:t>141</a:t>
            </a:fld>
            <a:endParaRPr lang="en-US" sz="1200">
              <a:solidFill>
                <a:prstClr val="black"/>
              </a:solidFill>
            </a:endParaRPr>
          </a:p>
        </p:txBody>
      </p:sp>
      <p:sp>
        <p:nvSpPr>
          <p:cNvPr id="105476" name="Rectangle 2"/>
          <p:cNvSpPr>
            <a:spLocks noGrp="1" noRot="1" noChangeAspect="1" noChangeArrowheads="1" noTextEdit="1"/>
          </p:cNvSpPr>
          <p:nvPr>
            <p:ph type="sldImg"/>
          </p:nvPr>
        </p:nvSpPr>
        <p:spPr>
          <a:solidFill>
            <a:srgbClr val="FFFFFF"/>
          </a:solidFill>
          <a:ln/>
        </p:spPr>
      </p:sp>
      <p:sp>
        <p:nvSpPr>
          <p:cNvPr id="10547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9FCA49E-3333-6B47-A8DD-B578C6AA5AC6}" type="slidenum">
              <a:rPr lang="en-US" sz="1200">
                <a:solidFill>
                  <a:prstClr val="black"/>
                </a:solidFill>
              </a:rPr>
              <a:pPr/>
              <a:t>142</a:t>
            </a:fld>
            <a:endParaRPr lang="en-US" sz="1200">
              <a:solidFill>
                <a:prstClr val="black"/>
              </a:solidFill>
            </a:endParaRPr>
          </a:p>
        </p:txBody>
      </p:sp>
      <p:sp>
        <p:nvSpPr>
          <p:cNvPr id="1075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B79BC167-E8DB-5C44-B2B5-351D8F16ACD1}" type="slidenum">
              <a:rPr lang="en-US" sz="1200">
                <a:solidFill>
                  <a:prstClr val="black"/>
                </a:solidFill>
              </a:rPr>
              <a:pPr algn="r" eaLnBrk="0" hangingPunct="0"/>
              <a:t>142</a:t>
            </a:fld>
            <a:endParaRPr lang="en-US" sz="1200">
              <a:solidFill>
                <a:prstClr val="black"/>
              </a:solidFill>
            </a:endParaRPr>
          </a:p>
        </p:txBody>
      </p:sp>
      <p:sp>
        <p:nvSpPr>
          <p:cNvPr id="107523" name="Rectangle 2"/>
          <p:cNvSpPr>
            <a:spLocks noGrp="1" noRot="1" noChangeAspect="1" noChangeArrowheads="1" noTextEdit="1"/>
          </p:cNvSpPr>
          <p:nvPr>
            <p:ph type="sldImg"/>
          </p:nvPr>
        </p:nvSpPr>
        <p:spPr>
          <a:solidFill>
            <a:srgbClr val="FFFFFF"/>
          </a:solidFill>
          <a:ln/>
        </p:spPr>
      </p:sp>
      <p:sp>
        <p:nvSpPr>
          <p:cNvPr id="107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6E6CF61-17BF-2344-868F-6B0C6D5A32BF}" type="slidenum">
              <a:rPr lang="en-US" sz="1200">
                <a:solidFill>
                  <a:prstClr val="black"/>
                </a:solidFill>
              </a:rPr>
              <a:pPr/>
              <a:t>143</a:t>
            </a:fld>
            <a:endParaRPr lang="en-US" sz="1200">
              <a:solidFill>
                <a:prstClr val="black"/>
              </a:solidFill>
            </a:endParaRPr>
          </a:p>
        </p:txBody>
      </p:sp>
      <p:sp>
        <p:nvSpPr>
          <p:cNvPr id="1095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0E212AA-9E15-7140-86CD-AFB74B7A7B8C}" type="slidenum">
              <a:rPr lang="en-US" sz="1200">
                <a:solidFill>
                  <a:prstClr val="black"/>
                </a:solidFill>
              </a:rPr>
              <a:pPr algn="r" eaLnBrk="0" hangingPunct="0"/>
              <a:t>143</a:t>
            </a:fld>
            <a:endParaRPr lang="en-US" sz="1200">
              <a:solidFill>
                <a:prstClr val="black"/>
              </a:solidFill>
            </a:endParaRPr>
          </a:p>
        </p:txBody>
      </p:sp>
      <p:sp>
        <p:nvSpPr>
          <p:cNvPr id="109571" name="Rectangle 2"/>
          <p:cNvSpPr>
            <a:spLocks noGrp="1" noRot="1" noChangeAspect="1" noChangeArrowheads="1" noTextEdit="1"/>
          </p:cNvSpPr>
          <p:nvPr>
            <p:ph type="sldImg"/>
          </p:nvPr>
        </p:nvSpPr>
        <p:spPr>
          <a:solidFill>
            <a:srgbClr val="FFFFFF"/>
          </a:solidFill>
          <a:ln/>
        </p:spPr>
      </p:sp>
      <p:sp>
        <p:nvSpPr>
          <p:cNvPr id="1095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4603F8-2316-7646-88D3-2D7964B940FD}"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6915" name="Rectangle 2"/>
          <p:cNvSpPr>
            <a:spLocks noGrp="1" noRot="1" noChangeAspect="1" noChangeArrowheads="1"/>
          </p:cNvSpPr>
          <p:nvPr>
            <p:ph type="sldImg"/>
          </p:nvPr>
        </p:nvSpPr>
        <p:spPr>
          <a:xfrm>
            <a:off x="1103313" y="676275"/>
            <a:ext cx="4603750" cy="3452813"/>
          </a:xfrm>
          <a:solidFill>
            <a:srgbClr val="FFFFFF"/>
          </a:solidFill>
          <a:ln/>
        </p:spPr>
      </p:sp>
      <p:sp>
        <p:nvSpPr>
          <p:cNvPr id="166916"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50" tIns="44975" rIns="89950" bIns="44975"/>
          <a:lstStyle/>
          <a:p>
            <a:pPr eaLnBrk="1" hangingPunct="1"/>
            <a:endParaRPr lang="en-US">
              <a:latin typeface="Arial"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69AC0F-C45B-0B45-9B4A-080FBD48824B}"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50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69AC0F-C45B-0B45-9B4A-080FBD48824B}"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50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Arial" panose="020B0604020202020204" pitchFamily="34" charset="0"/>
              </a:rPr>
              <a:t>P</a:t>
            </a: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aul marks of a genuine ministry in his suffering does not discredit his ministry through offending others by requiring a comfortable lifestyle (6:3-10).</a:t>
            </a:r>
            <a:endPar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8245629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861537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difficult it is to lead people when they do not even respond to our love! Such was Paul's predicament. The letter is a classic reminder to love and trust those who shepherd us with the truth of the gospel.</a:t>
            </a:r>
          </a:p>
          <a:p>
            <a:endParaRPr lang="en-US" dirty="0"/>
          </a:p>
        </p:txBody>
      </p:sp>
    </p:spTree>
    <p:extLst>
      <p:ext uri="{BB962C8B-B14F-4D97-AF65-F5344CB8AC3E}">
        <p14:creationId xmlns:p14="http://schemas.microsoft.com/office/powerpoint/2010/main" val="122245380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dirty="0">
                <a:latin typeface="Arial" panose="020B0604020202020204" pitchFamily="34" charset="0"/>
                <a:cs typeface="Arial" panose="020B0604020202020204" pitchFamily="34" charset="0"/>
              </a:rPr>
              <a:t>They should open their hearts to him—not to unbelievers—as he did to them (6:11–7:16).</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154</a:t>
            </a:fld>
            <a:endParaRPr lang="en-US"/>
          </a:p>
        </p:txBody>
      </p:sp>
    </p:spTree>
    <p:extLst>
      <p:ext uri="{BB962C8B-B14F-4D97-AF65-F5344CB8AC3E}">
        <p14:creationId xmlns:p14="http://schemas.microsoft.com/office/powerpoint/2010/main" val="64412050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92D6EE-09E6-FC43-9B09-87ADD921B90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3576C7-D91B-0046-B1A2-3DEC34F2C4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7810" name="Rectangle 2"/>
          <p:cNvSpPr>
            <a:spLocks noGrp="1" noRot="1" noChangeAspect="1" noChangeArrowheads="1"/>
          </p:cNvSpPr>
          <p:nvPr>
            <p:ph type="sldImg"/>
          </p:nvPr>
        </p:nvSpPr>
        <p:spPr>
          <a:solidFill>
            <a:srgbClr val="FFFFFF"/>
          </a:solidFill>
          <a:ln/>
        </p:spPr>
      </p:sp>
      <p:sp>
        <p:nvSpPr>
          <p:cNvPr id="247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A1EAF6-103A-F14C-9881-B5DF2974B2E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9858" name="Rectangle 2"/>
          <p:cNvSpPr>
            <a:spLocks noGrp="1" noRot="1" noChangeAspect="1" noChangeArrowheads="1"/>
          </p:cNvSpPr>
          <p:nvPr>
            <p:ph type="sldImg"/>
          </p:nvPr>
        </p:nvSpPr>
        <p:spPr>
          <a:solidFill>
            <a:srgbClr val="FFFFFF"/>
          </a:solidFill>
          <a:ln/>
        </p:spPr>
      </p:sp>
      <p:sp>
        <p:nvSpPr>
          <p:cNvPr id="249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F1ED49-A2D3-6546-9335-34CEA280CBC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2E1857-79CF-0E47-93F3-5CD626C691D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BBB602-F494-9542-814A-67C65AD581F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8050" name="Rectangle 2"/>
          <p:cNvSpPr>
            <a:spLocks noGrp="1" noRot="1" noChangeAspect="1" noChangeArrowheads="1"/>
          </p:cNvSpPr>
          <p:nvPr>
            <p:ph type="sldImg"/>
          </p:nvPr>
        </p:nvSpPr>
        <p:spPr>
          <a:solidFill>
            <a:srgbClr val="FFFFFF"/>
          </a:solidFill>
          <a:ln/>
        </p:spPr>
      </p:sp>
      <p:sp>
        <p:nvSpPr>
          <p:cNvPr id="258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28687183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8352987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dirty="0">
                <a:cs typeface="ＭＳ Ｐゴシック" charset="0"/>
              </a:rPr>
              <a:t>Think the best of them. (Corinth thought the worst of Paul.)</a:t>
            </a:r>
          </a:p>
          <a:p>
            <a:r>
              <a:rPr lang="en-SG" dirty="0">
                <a:cs typeface="ＭＳ Ｐゴシック" charset="0"/>
              </a:rPr>
              <a:t>Give them new covenant latitude—not old covenant legalism. </a:t>
            </a:r>
          </a:p>
          <a:p>
            <a:r>
              <a:rPr lang="en-SG" dirty="0">
                <a:cs typeface="ＭＳ Ｐゴシック" charset="0"/>
              </a:rPr>
              <a:t>How can we encourage our leaders?</a:t>
            </a:r>
          </a:p>
          <a:p>
            <a:r>
              <a:rPr lang="en-SG" dirty="0">
                <a:cs typeface="ＭＳ Ｐゴシック" charset="0"/>
              </a:rPr>
              <a:t>Ask them!</a:t>
            </a:r>
          </a:p>
          <a:p>
            <a:r>
              <a:rPr lang="en-SG" dirty="0">
                <a:cs typeface="ＭＳ Ｐゴシック" charset="0"/>
              </a:rPr>
              <a:t>Give them a break.</a:t>
            </a:r>
          </a:p>
          <a:p>
            <a:r>
              <a:rPr lang="en-SG" dirty="0">
                <a:cs typeface="ＭＳ Ｐゴシック" charset="0"/>
              </a:rPr>
              <a:t>Tell them how they minister to you.</a:t>
            </a:r>
          </a:p>
          <a:p>
            <a:endParaRPr lang="en-US" dirty="0">
              <a:cs typeface="ＭＳ Ｐゴシック" charset="0"/>
            </a:endParaRPr>
          </a:p>
        </p:txBody>
      </p:sp>
    </p:spTree>
    <p:extLst>
      <p:ext uri="{BB962C8B-B14F-4D97-AF65-F5344CB8AC3E}">
        <p14:creationId xmlns:p14="http://schemas.microsoft.com/office/powerpoint/2010/main" val="43567354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dirty="0">
                <a:latin typeface="Arial" panose="020B0604020202020204" pitchFamily="34" charset="0"/>
                <a:cs typeface="Arial" panose="020B0604020202020204" pitchFamily="34" charset="0"/>
              </a:rPr>
              <a:t>Maybe you can relate to my experience of when I have sought to love others but to no avail. You are open to people, but they are closed to you. One of our cruellest responses to others is apathy—or simply ignoring others—and you have seen this first hand.</a:t>
            </a:r>
          </a:p>
          <a:p>
            <a:r>
              <a:rPr lang="en-SG" dirty="0">
                <a:latin typeface="Arial" panose="020B0604020202020204" pitchFamily="34" charset="0"/>
                <a:cs typeface="Arial" panose="020B0604020202020204" pitchFamily="34" charset="0"/>
              </a:rPr>
              <a:t>Your family background is far from ideal. Your father—or mother—neglected you growing up.</a:t>
            </a:r>
          </a:p>
          <a:p>
            <a:r>
              <a:rPr lang="en-SG" dirty="0">
                <a:latin typeface="Arial" panose="020B0604020202020204" pitchFamily="34" charset="0"/>
                <a:cs typeface="Arial" panose="020B0604020202020204" pitchFamily="34" charset="0"/>
              </a:rPr>
              <a:t>I find that here in Singapore many people struggle with apathy towards them at work. A worldwide survey was done some years back where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95679867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Give generously to those who aren’t financially blessed like you.</a:t>
            </a:r>
            <a:r>
              <a:rPr lang="en-SG"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420801944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92724513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Slide Image Placeholder 1"/>
          <p:cNvSpPr>
            <a:spLocks noGrp="1" noRot="1" noChangeAspect="1"/>
          </p:cNvSpPr>
          <p:nvPr>
            <p:ph type="sldImg"/>
          </p:nvPr>
        </p:nvSpPr>
        <p:spPr>
          <a:ln/>
        </p:spPr>
      </p:sp>
      <p:sp>
        <p:nvSpPr>
          <p:cNvPr id="26214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3"/>
            <a:r>
              <a:rPr lang="en-US" b="1" dirty="0">
                <a:latin typeface="Times New Roman" charset="0"/>
                <a:ea typeface="ＭＳ Ｐゴシック" charset="0"/>
              </a:rPr>
              <a:t>A man married for 20 years once decided to divorce his wife.  In preparing for the financial settlement, he began to rummage through his old checks.  </a:t>
            </a:r>
          </a:p>
          <a:p>
            <a:pPr lvl="3"/>
            <a:r>
              <a:rPr lang="en-US" b="1" dirty="0">
                <a:latin typeface="Times New Roman" charset="0"/>
                <a:ea typeface="ＭＳ Ｐゴシック" charset="0"/>
              </a:rPr>
              <a:t>One cancelled check after another stirred up memories of a long-forgotten past: the check to the hotel where he and his wife had spent their honeymoon, the check for their first car, the check for the hospital bill for their daughter</a:t>
            </a:r>
            <a:r>
              <a:rPr lang="fr-FR" b="1" dirty="0">
                <a:latin typeface="Times New Roman" charset="0"/>
                <a:ea typeface="ＭＳ Ｐゴシック" charset="0"/>
              </a:rPr>
              <a:t>'</a:t>
            </a:r>
            <a:r>
              <a:rPr lang="en-US" b="1" dirty="0">
                <a:latin typeface="Times New Roman" charset="0"/>
                <a:ea typeface="ＭＳ Ｐゴシック" charset="0"/>
              </a:rPr>
              <a:t>s birth, the check for the $2000 down payment on their first home.</a:t>
            </a:r>
          </a:p>
          <a:p>
            <a:pPr lvl="3"/>
            <a:r>
              <a:rPr lang="en-US" b="1" dirty="0">
                <a:latin typeface="Times New Roman" charset="0"/>
                <a:ea typeface="ＭＳ Ｐゴシック" charset="0"/>
              </a:rPr>
              <a:t>Finally, he could stand it no longer.  He pushed the checks aside, reached for the phone, and rang up his wife.  Telling her that they had invested too much in each other to throw it all away, he asked her for a new start.</a:t>
            </a:r>
          </a:p>
          <a:p>
            <a:pPr lvl="3"/>
            <a:r>
              <a:rPr lang="en-US" b="1" dirty="0">
                <a:latin typeface="Times New Roman" charset="0"/>
                <a:ea typeface="ＭＳ Ｐゴシック" charset="0"/>
              </a:rPr>
              <a:t>Your checkbook and mine also tells the story of our lives—our values and our lifestyles.  And more than anything else, our checkbook reveals our true walk with God because it announces what our treasures are (Chuck Swindoll, </a:t>
            </a:r>
            <a:r>
              <a:rPr lang="en-US" b="1" i="1" dirty="0">
                <a:latin typeface="Times New Roman" charset="0"/>
                <a:ea typeface="ＭＳ Ｐゴシック" charset="0"/>
              </a:rPr>
              <a:t>A Minister Everyone Would Respect</a:t>
            </a:r>
            <a:r>
              <a:rPr lang="en-US" b="1" dirty="0">
                <a:latin typeface="Times New Roman" charset="0"/>
                <a:ea typeface="ＭＳ Ｐゴシック" charset="0"/>
              </a:rPr>
              <a:t>, 1).</a:t>
            </a:r>
          </a:p>
        </p:txBody>
      </p:sp>
      <p:sp>
        <p:nvSpPr>
          <p:cNvPr id="26214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602A15-5F69-6243-A59F-E8EA6E73F22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3"/>
            <a:r>
              <a:rPr lang="en-US" dirty="0">
                <a:latin typeface="Times New Roman" charset="0"/>
                <a:ea typeface="ＭＳ Ｐゴシック" charset="0"/>
              </a:rPr>
              <a:t>I </a:t>
            </a:r>
            <a:r>
              <a:rPr lang="en-US" b="1" dirty="0">
                <a:latin typeface="Times New Roman" charset="0"/>
                <a:ea typeface="ＭＳ Ｐゴシック" charset="0"/>
              </a:rPr>
              <a:t>was struck by the front page of the </a:t>
            </a:r>
            <a:r>
              <a:rPr lang="en-US" b="1" i="1" dirty="0">
                <a:latin typeface="Times New Roman" charset="0"/>
                <a:ea typeface="ＭＳ Ｐゴシック" charset="0"/>
              </a:rPr>
              <a:t>Straits Times</a:t>
            </a:r>
            <a:r>
              <a:rPr lang="en-US" b="1" dirty="0">
                <a:latin typeface="Times New Roman" charset="0"/>
                <a:ea typeface="ＭＳ Ｐゴシック" charset="0"/>
              </a:rPr>
              <a:t> on 14 October 1991.  The title: "Vision 2030: S</a:t>
            </a:r>
            <a:r>
              <a:rPr lang="fr-FR" b="1" dirty="0">
                <a:latin typeface="Times New Roman" charset="0"/>
                <a:ea typeface="ＭＳ Ｐゴシック" charset="0"/>
              </a:rPr>
              <a:t>'</a:t>
            </a:r>
            <a:r>
              <a:rPr lang="en-US" b="1" dirty="0" err="1">
                <a:latin typeface="Times New Roman" charset="0"/>
                <a:ea typeface="ＭＳ Ｐゴシック" charset="0"/>
              </a:rPr>
              <a:t>poreans</a:t>
            </a:r>
            <a:r>
              <a:rPr lang="en-US" b="1" dirty="0">
                <a:latin typeface="Times New Roman" charset="0"/>
                <a:ea typeface="ＭＳ Ｐゴシック" charset="0"/>
              </a:rPr>
              <a:t> to be as rich as Americans."  That</a:t>
            </a:r>
            <a:r>
              <a:rPr lang="fr-FR" b="1" dirty="0">
                <a:latin typeface="Times New Roman" charset="0"/>
                <a:ea typeface="ＭＳ Ｐゴシック" charset="0"/>
              </a:rPr>
              <a:t>'</a:t>
            </a:r>
            <a:r>
              <a:rPr lang="en-US" b="1" dirty="0">
                <a:latin typeface="Times New Roman" charset="0"/>
                <a:ea typeface="ＭＳ Ｐゴシック" charset="0"/>
              </a:rPr>
              <a:t>s the government plan here, and that</a:t>
            </a:r>
            <a:r>
              <a:rPr lang="fr-FR" b="1" dirty="0">
                <a:latin typeface="Times New Roman" charset="0"/>
                <a:ea typeface="ＭＳ Ｐゴシック" charset="0"/>
              </a:rPr>
              <a:t>'</a:t>
            </a:r>
            <a:r>
              <a:rPr lang="en-US" b="1" dirty="0">
                <a:latin typeface="Times New Roman" charset="0"/>
                <a:ea typeface="ＭＳ Ｐゴシック" charset="0"/>
              </a:rPr>
              <a:t>s the individual plan of many people—Christians included.</a:t>
            </a:r>
          </a:p>
          <a:p>
            <a:pPr lvl="3"/>
            <a:r>
              <a:rPr lang="en-US" b="1" dirty="0">
                <a:latin typeface="Times New Roman" charset="0"/>
                <a:ea typeface="ＭＳ Ｐゴシック" charset="0"/>
              </a:rPr>
              <a:t>Now my guess is that many of you don</a:t>
            </a:r>
            <a:r>
              <a:rPr lang="fr-FR" b="1" dirty="0">
                <a:latin typeface="Times New Roman" charset="0"/>
                <a:ea typeface="ＭＳ Ｐゴシック" charset="0"/>
              </a:rPr>
              <a:t>'</a:t>
            </a:r>
            <a:r>
              <a:rPr lang="en-US" b="1" dirty="0">
                <a:latin typeface="Times New Roman" charset="0"/>
                <a:ea typeface="ＭＳ Ｐゴシック" charset="0"/>
              </a:rPr>
              <a:t>t have becoming rich as a chief goal—only to have more money than you have right now!  But </a:t>
            </a:r>
            <a:r>
              <a:rPr lang="en-US" b="1" i="1" dirty="0">
                <a:latin typeface="Times New Roman" charset="0"/>
                <a:ea typeface="ＭＳ Ｐゴシック" charset="0"/>
              </a:rPr>
              <a:t>how much more?</a:t>
            </a:r>
            <a:r>
              <a:rPr lang="en-US" b="1" dirty="0">
                <a:latin typeface="Times New Roman" charset="0"/>
                <a:ea typeface="ＭＳ Ｐゴシック" charset="0"/>
              </a:rPr>
              <a:t>  </a:t>
            </a:r>
          </a:p>
          <a:p>
            <a:endParaRPr lang="en-US" dirty="0">
              <a:latin typeface="Times New Roman" charset="0"/>
              <a:ea typeface="ＭＳ Ｐゴシック" charset="0"/>
              <a:cs typeface="ＭＳ Ｐゴシック" charset="0"/>
            </a:endParaRPr>
          </a:p>
        </p:txBody>
      </p:sp>
      <p:sp>
        <p:nvSpPr>
          <p:cNvPr id="266243"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702D684-A4D2-F749-AB40-D5D1D591F37A}" type="slidenum">
              <a:rPr lang="en-US" sz="1200"/>
              <a:pPr eaLnBrk="1" hangingPunct="1"/>
              <a:t>177</a:t>
            </a:fld>
            <a:endParaRPr lang="en-US" sz="120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dirty="0">
                <a:latin typeface="Times New Roman" charset="0"/>
                <a:ea typeface="ＭＳ Ｐゴシック" charset="0"/>
                <a:cs typeface="ＭＳ Ｐゴシック" charset="0"/>
              </a:rPr>
              <a:t>After all, this is the philosophy of the famous best-selling book by </a:t>
            </a:r>
            <a:r>
              <a:rPr lang="en-US" dirty="0" err="1">
                <a:latin typeface="Times New Roman" charset="0"/>
                <a:ea typeface="ＭＳ Ｐゴシック" charset="0"/>
                <a:cs typeface="ＭＳ Ｐゴシック" charset="0"/>
              </a:rPr>
              <a:t>Napolean</a:t>
            </a:r>
            <a:r>
              <a:rPr lang="en-US" dirty="0">
                <a:latin typeface="Times New Roman" charset="0"/>
                <a:ea typeface="ＭＳ Ｐゴシック" charset="0"/>
                <a:cs typeface="ＭＳ Ｐゴシック" charset="0"/>
              </a:rPr>
              <a:t> Hill entitled </a:t>
            </a:r>
            <a:r>
              <a:rPr lang="en-US" i="1" dirty="0">
                <a:latin typeface="Times New Roman" charset="0"/>
                <a:ea typeface="ＭＳ Ｐゴシック" charset="0"/>
                <a:cs typeface="ＭＳ Ｐゴシック" charset="0"/>
              </a:rPr>
              <a:t>Think and Grow Rich!</a:t>
            </a:r>
            <a:r>
              <a:rPr lang="en-US" dirty="0">
                <a:latin typeface="Times New Roman" charset="0"/>
                <a:ea typeface="ＭＳ Ｐゴシック" charset="0"/>
                <a:cs typeface="ＭＳ Ｐゴシック" charset="0"/>
              </a:rPr>
              <a:t>  It has gone through many printings and I grew up with my parents quoting it frequently.  We ended up a family with 3 homes, 2 boats, and 7 cars—with so many payments we were miserable!  So let</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look at what the Bible says about the subject instead… </a:t>
            </a:r>
          </a:p>
        </p:txBody>
      </p:sp>
      <p:sp>
        <p:nvSpPr>
          <p:cNvPr id="27033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E4B3110-C1AA-0A4D-97FF-3F847CC58ADC}" type="slidenum">
              <a:rPr lang="en-US" sz="1200"/>
              <a:pPr eaLnBrk="1" hangingPunct="1"/>
              <a:t>180</a:t>
            </a:fld>
            <a:endParaRPr lang="en-US" sz="120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i="1" dirty="0">
                <a:latin typeface="+mn-lt"/>
                <a:ea typeface="ＭＳ Ｐゴシック" charset="-128"/>
                <a:cs typeface="ＭＳ Ｐゴシック" charset="-128"/>
              </a:rPr>
              <a:t>For some of us it reminds us of our insecurities about life.</a:t>
            </a:r>
            <a:r>
              <a:rPr lang="en-US" dirty="0">
                <a:latin typeface="+mn-lt"/>
                <a:ea typeface="ＭＳ Ｐゴシック" charset="-128"/>
                <a:cs typeface="ＭＳ Ｐゴシック" charset="-128"/>
              </a:rPr>
              <a:t>  John Wayne</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son, after his father</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death, reported of his millionaire Dad</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financial insecurity.  He noted that his Dad always carried $2000-$3000 in cash, stored in the seams or back pocket of his pants—just in case he lost all of his fortunes and had only the money on his person and "needed some money for lunch or something" (ABC New Report, Jan 1990 MONEY fear of losing).</a:t>
            </a:r>
            <a:r>
              <a:rPr lang="en-US" dirty="0"/>
              <a:t> </a:t>
            </a:r>
          </a:p>
        </p:txBody>
      </p:sp>
      <p:sp>
        <p:nvSpPr>
          <p:cNvPr id="30925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E43DCFC-69A2-A940-8413-1E063B8493A9}" type="slidenum">
              <a:rPr lang="en-US" sz="1200">
                <a:solidFill>
                  <a:srgbClr val="000000"/>
                </a:solidFill>
              </a:rPr>
              <a:pPr eaLnBrk="1" hangingPunct="1"/>
              <a:t>217</a:t>
            </a:fld>
            <a:endParaRPr lang="en-US" sz="1200">
              <a:solidFill>
                <a:srgbClr val="000000"/>
              </a:solidFill>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lvl="3" defTabSz="457200"/>
            <a:r>
              <a:rPr lang="en-US" b="1" dirty="0">
                <a:latin typeface="Times New Roman" charset="0"/>
                <a:ea typeface="ＭＳ Ｐゴシック" charset="0"/>
              </a:rPr>
              <a:t>Others of us are reminded of our ultimate pursuit in this life.  The Sunday school lesson was on Luke 16, that famous passage on Lazarus and the Rich Man.  Following the lesson, the teacher concluded by asking the class, "Now which would you rather be?  The rich man who ended up in Hades, or the poor man Lazarus who ended up in Paradise?"  A little boy replied, "</a:t>
            </a:r>
            <a:r>
              <a:rPr lang="en-US" altLang="ja-JP" b="1" dirty="0">
                <a:latin typeface="Times New Roman" charset="0"/>
                <a:ea typeface="ＭＳ Ｐゴシック" charset="0"/>
              </a:rPr>
              <a:t>I</a:t>
            </a:r>
            <a:r>
              <a:rPr lang="fr-FR" altLang="ja-JP" b="1" dirty="0">
                <a:latin typeface="Times New Roman" charset="0"/>
                <a:ea typeface="ＭＳ Ｐゴシック" charset="0"/>
              </a:rPr>
              <a:t>'</a:t>
            </a:r>
            <a:r>
              <a:rPr lang="en-US" altLang="ja-JP" b="1" dirty="0">
                <a:latin typeface="Times New Roman" charset="0"/>
                <a:ea typeface="ＭＳ Ｐゴシック" charset="0"/>
              </a:rPr>
              <a:t>d rather be the rich man in this life and Lazarus in the next!</a:t>
            </a:r>
            <a:r>
              <a:rPr lang="en-US" b="1" dirty="0">
                <a:latin typeface="Times New Roman" charset="0"/>
                <a:ea typeface="ＭＳ Ｐゴシック" charset="0"/>
              </a:rPr>
              <a:t>"</a:t>
            </a:r>
            <a:r>
              <a:rPr lang="en-US" altLang="ja-JP" b="1" dirty="0">
                <a:latin typeface="Times New Roman" charset="0"/>
                <a:ea typeface="ＭＳ Ｐゴシック" charset="0"/>
              </a:rPr>
              <a:t> (MONEY desire for).</a:t>
            </a:r>
            <a:endParaRPr lang="en-US" b="1" dirty="0">
              <a:latin typeface="Times New Roman" charset="0"/>
              <a:ea typeface="ＭＳ Ｐゴシック" charset="0"/>
            </a:endParaRPr>
          </a:p>
        </p:txBody>
      </p:sp>
      <p:sp>
        <p:nvSpPr>
          <p:cNvPr id="31129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A88DCB-122A-5A44-A522-6F3FC94CC2ED}" type="slidenum">
              <a:rPr lang="en-US" sz="1200">
                <a:solidFill>
                  <a:srgbClr val="000000"/>
                </a:solidFill>
              </a:rPr>
              <a:pPr eaLnBrk="1" hangingPunct="1"/>
              <a:t>218</a:t>
            </a:fld>
            <a:endParaRPr lang="en-US" sz="1200">
              <a:solidFill>
                <a:srgbClr val="000000"/>
              </a:solidFill>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Slide Image Placeholder 1"/>
          <p:cNvSpPr>
            <a:spLocks noGrp="1" noRot="1" noChangeAspect="1"/>
          </p:cNvSpPr>
          <p:nvPr>
            <p:ph type="sldImg"/>
          </p:nvPr>
        </p:nvSpPr>
        <p:spPr>
          <a:ln/>
        </p:spPr>
      </p:sp>
      <p:sp>
        <p:nvSpPr>
          <p:cNvPr id="31334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lvl="3" defTabSz="457200"/>
            <a:r>
              <a:rPr lang="en-US" b="0" dirty="0">
                <a:latin typeface="Arial"/>
                <a:ea typeface="ＭＳ Ｐゴシック" charset="0"/>
                <a:cs typeface="Arial"/>
              </a:rPr>
              <a:t>Money</a:t>
            </a:r>
            <a:r>
              <a:rPr lang="en-US" b="0" baseline="0" dirty="0">
                <a:latin typeface="Arial"/>
                <a:ea typeface="ＭＳ Ｐゴシック" charset="0"/>
                <a:cs typeface="Arial"/>
              </a:rPr>
              <a:t> </a:t>
            </a:r>
            <a:r>
              <a:rPr lang="en-US" b="0" dirty="0">
                <a:latin typeface="Arial"/>
                <a:ea typeface="ＭＳ Ｐゴシック" charset="0"/>
                <a:cs typeface="Arial"/>
              </a:rPr>
              <a:t>quickly slips through our fingers.  One woman wrote, "My grandfather had had extensive dental work done, but was nonetheless appalled by the amount of his bill.  Discussing it with his dentist, Grandpa was told, </a:t>
            </a:r>
            <a:r>
              <a:rPr lang="fr-FR" b="0" dirty="0">
                <a:latin typeface="Arial"/>
                <a:ea typeface="ＭＳ Ｐゴシック" charset="0"/>
                <a:cs typeface="Arial"/>
              </a:rPr>
              <a:t>'</a:t>
            </a:r>
            <a:r>
              <a:rPr lang="en-US" b="0" dirty="0">
                <a:latin typeface="Arial"/>
                <a:ea typeface="ＭＳ Ｐゴシック" charset="0"/>
                <a:cs typeface="Arial"/>
              </a:rPr>
              <a:t>I</a:t>
            </a:r>
            <a:r>
              <a:rPr lang="fr-FR" b="0" dirty="0">
                <a:latin typeface="Arial"/>
                <a:ea typeface="ＭＳ Ｐゴシック" charset="0"/>
                <a:cs typeface="Arial"/>
              </a:rPr>
              <a:t>'</a:t>
            </a:r>
            <a:r>
              <a:rPr lang="en-US" b="0" dirty="0">
                <a:latin typeface="Arial"/>
                <a:ea typeface="ＭＳ Ｐゴシック" charset="0"/>
                <a:cs typeface="Arial"/>
              </a:rPr>
              <a:t>ve had years of expensive schooling, and when you require my services you must be prepared to pay for that schooling.</a:t>
            </a:r>
            <a:r>
              <a:rPr lang="fr-FR" b="0" dirty="0">
                <a:latin typeface="Arial"/>
                <a:ea typeface="ＭＳ Ｐゴシック" charset="0"/>
                <a:cs typeface="Arial"/>
              </a:rPr>
              <a:t>'</a:t>
            </a:r>
            <a:r>
              <a:rPr lang="en-US" b="0" dirty="0">
                <a:latin typeface="Arial"/>
                <a:ea typeface="ＭＳ Ｐゴシック" charset="0"/>
                <a:cs typeface="Arial"/>
              </a:rPr>
              <a:t>  Grandpa mused this over for a moment and then asked, </a:t>
            </a:r>
            <a:r>
              <a:rPr lang="fr-FR" b="0" dirty="0">
                <a:latin typeface="Arial"/>
                <a:ea typeface="ＭＳ Ｐゴシック" charset="0"/>
                <a:cs typeface="Arial"/>
              </a:rPr>
              <a:t>'</a:t>
            </a:r>
            <a:r>
              <a:rPr lang="en-US" b="0" dirty="0">
                <a:latin typeface="Arial"/>
                <a:ea typeface="ＭＳ Ｐゴシック" charset="0"/>
                <a:cs typeface="Arial"/>
              </a:rPr>
              <a:t>All by myself?</a:t>
            </a:r>
            <a:r>
              <a:rPr lang="fr-FR" b="0" dirty="0">
                <a:latin typeface="Arial"/>
                <a:ea typeface="ＭＳ Ｐゴシック" charset="0"/>
                <a:cs typeface="Arial"/>
              </a:rPr>
              <a:t>'"</a:t>
            </a:r>
            <a:r>
              <a:rPr lang="en-US" b="0" dirty="0">
                <a:latin typeface="Arial"/>
                <a:ea typeface="ＭＳ Ｐゴシック" charset="0"/>
                <a:cs typeface="Arial"/>
              </a:rPr>
              <a:t> (Nancy P. Bishop, </a:t>
            </a:r>
            <a:r>
              <a:rPr lang="en-US" b="0" i="1" dirty="0">
                <a:latin typeface="Arial"/>
                <a:ea typeface="ＭＳ Ｐゴシック" charset="0"/>
                <a:cs typeface="Arial"/>
              </a:rPr>
              <a:t>Reader</a:t>
            </a:r>
            <a:r>
              <a:rPr lang="fr-FR" b="0" i="1" dirty="0">
                <a:latin typeface="Arial"/>
                <a:ea typeface="ＭＳ Ｐゴシック" charset="0"/>
                <a:cs typeface="Arial"/>
              </a:rPr>
              <a:t>'</a:t>
            </a:r>
            <a:r>
              <a:rPr lang="en-US" b="0" i="1" dirty="0">
                <a:latin typeface="Arial"/>
                <a:ea typeface="ＭＳ Ｐゴシック" charset="0"/>
                <a:cs typeface="Arial"/>
              </a:rPr>
              <a:t>s Digest </a:t>
            </a:r>
            <a:r>
              <a:rPr lang="en-US" b="0" dirty="0">
                <a:latin typeface="Arial"/>
                <a:ea typeface="ＭＳ Ｐゴシック" charset="0"/>
                <a:cs typeface="Arial"/>
              </a:rPr>
              <a:t>in MONEY medical expenses)</a:t>
            </a:r>
          </a:p>
        </p:txBody>
      </p:sp>
      <p:sp>
        <p:nvSpPr>
          <p:cNvPr id="31334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CB8DA6-8C98-7642-9C8B-22A63B249B2D}" type="slidenum">
              <a:rPr lang="en-US" sz="1200">
                <a:solidFill>
                  <a:srgbClr val="000000"/>
                </a:solidFill>
              </a:rPr>
              <a:pPr eaLnBrk="1" hangingPunct="1"/>
              <a:t>219</a:t>
            </a:fld>
            <a:endParaRPr lang="en-US" sz="1200">
              <a:solidFill>
                <a:srgbClr val="000000"/>
              </a:solidFill>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b="1" dirty="0">
                <a:latin typeface="+mn-lt"/>
                <a:ea typeface="ＭＳ Ｐゴシック" charset="-128"/>
                <a:cs typeface="ＭＳ Ｐゴシック" charset="-128"/>
              </a:rPr>
              <a:t>Many of us are classified by our age and our wealth (Mark Bailey, </a:t>
            </a:r>
            <a:r>
              <a:rPr lang="en-US" b="1" i="1" dirty="0">
                <a:latin typeface="+mn-lt"/>
                <a:ea typeface="ＭＳ Ｐゴシック" charset="-128"/>
                <a:cs typeface="ＭＳ Ｐゴシック" charset="-128"/>
              </a:rPr>
              <a:t>Kindred Spirit</a:t>
            </a:r>
            <a:r>
              <a:rPr lang="en-US" b="1" dirty="0">
                <a:latin typeface="+mn-lt"/>
                <a:ea typeface="ＭＳ Ｐゴシック" charset="-128"/>
                <a:cs typeface="ＭＳ Ｐゴシック" charset="-128"/>
              </a:rPr>
              <a:t> Spring 88 in MONEY acronyms…)</a:t>
            </a:r>
            <a:r>
              <a:rPr lang="en-US" b="1" dirty="0"/>
              <a:t> </a:t>
            </a:r>
          </a:p>
        </p:txBody>
      </p:sp>
      <p:sp>
        <p:nvSpPr>
          <p:cNvPr id="31539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910299D-8EDE-3D46-981C-3A892F0A6680}" type="slidenum">
              <a:rPr lang="en-US" sz="1200">
                <a:solidFill>
                  <a:srgbClr val="000000"/>
                </a:solidFill>
              </a:rPr>
              <a:pPr eaLnBrk="1" hangingPunct="1"/>
              <a:t>220</a:t>
            </a:fld>
            <a:endParaRPr lang="en-US" sz="1200">
              <a:solidFill>
                <a:srgbClr val="000000"/>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Paul wrote the second letter to Corinth that we have in our possession during his third journey, which essentially was a follow-up trip to Greece but had its greatest amount of time in Ephesus where he taught two years (Acts 19:10).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8965951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Slide Image Placeholder 1"/>
          <p:cNvSpPr>
            <a:spLocks noGrp="1" noRot="1" noChangeAspect="1"/>
          </p:cNvSpPr>
          <p:nvPr>
            <p:ph type="sldImg"/>
          </p:nvPr>
        </p:nvSpPr>
        <p:spPr>
          <a:ln/>
        </p:spPr>
      </p:sp>
      <p:sp>
        <p:nvSpPr>
          <p:cNvPr id="32563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sz="4400" b="1" dirty="0">
                <a:latin typeface="Calibri" charset="0"/>
                <a:ea typeface="ＭＳ Ｐゴシック" charset="0"/>
                <a:cs typeface="ＭＳ Ｐゴシック" charset="0"/>
              </a:rPr>
              <a:t>The $4000 in stocks my mom purchased was worth $400 twenty years later.</a:t>
            </a:r>
          </a:p>
          <a:p>
            <a:pPr eaLnBrk="1" hangingPunct="1"/>
            <a:r>
              <a:rPr lang="en-US" sz="4400" b="1" dirty="0">
                <a:latin typeface="Calibri" charset="0"/>
                <a:ea typeface="ＭＳ Ｐゴシック" charset="0"/>
                <a:cs typeface="ＭＳ Ｐゴシック" charset="0"/>
              </a:rPr>
              <a:t>Men were robbed of $25,000 cash at Turf club in 1992.</a:t>
            </a:r>
          </a:p>
          <a:p>
            <a:pPr eaLnBrk="1" hangingPunct="1"/>
            <a:r>
              <a:rPr lang="en-US" sz="4400" b="1" dirty="0">
                <a:latin typeface="Calibri" charset="0"/>
                <a:ea typeface="ＭＳ Ｐゴシック" charset="0"/>
                <a:cs typeface="ＭＳ Ｐゴシック" charset="0"/>
              </a:rPr>
              <a:t> </a:t>
            </a:r>
          </a:p>
          <a:p>
            <a:pPr eaLnBrk="1" hangingPunct="1"/>
            <a:r>
              <a:rPr lang="en-US" sz="4400" b="1" dirty="0">
                <a:latin typeface="Calibri" charset="0"/>
                <a:ea typeface="ＭＳ Ｐゴシック" charset="0"/>
                <a:cs typeface="ＭＳ Ｐゴシック" charset="0"/>
              </a:rPr>
              <a:t>(So verse 6 says that God blesses you according to how much you give.  That leads to the question, </a:t>
            </a:r>
            <a:r>
              <a:rPr lang="en-US" altLang="ja-JP" sz="4400" b="1" dirty="0">
                <a:latin typeface="Calibri" charset="0"/>
                <a:ea typeface="ＭＳ Ｐゴシック" charset="0"/>
                <a:cs typeface="ＭＳ Ｐゴシック" charset="0"/>
              </a:rPr>
              <a:t>"Well, how much </a:t>
            </a:r>
            <a:r>
              <a:rPr lang="en-US" altLang="ja-JP" sz="4400" b="1" i="1" dirty="0">
                <a:latin typeface="Calibri" charset="0"/>
                <a:ea typeface="ＭＳ Ｐゴシック" charset="0"/>
                <a:cs typeface="ＭＳ Ｐゴシック" charset="0"/>
              </a:rPr>
              <a:t>should</a:t>
            </a:r>
            <a:r>
              <a:rPr lang="en-US" altLang="ja-JP" sz="4400" b="1" dirty="0">
                <a:latin typeface="Calibri" charset="0"/>
                <a:ea typeface="ＭＳ Ｐゴシック" charset="0"/>
                <a:cs typeface="ＭＳ Ｐゴシック" charset="0"/>
              </a:rPr>
              <a:t> you give?"  Fortunately, verse 7 provides the answer…)</a:t>
            </a:r>
            <a:endParaRPr lang="en-US" sz="4400" b="1" dirty="0">
              <a:latin typeface="Calibri" charset="0"/>
              <a:ea typeface="ＭＳ Ｐゴシック" charset="0"/>
              <a:cs typeface="ＭＳ Ｐゴシック" charset="0"/>
            </a:endParaRPr>
          </a:p>
        </p:txBody>
      </p:sp>
      <p:sp>
        <p:nvSpPr>
          <p:cNvPr id="32563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2A449A2-9C62-A647-950F-25B9CE9514F1}" type="slidenum">
              <a:rPr lang="en-US" sz="1200">
                <a:solidFill>
                  <a:srgbClr val="000000"/>
                </a:solidFill>
                <a:latin typeface="Arial" charset="0"/>
              </a:rPr>
              <a:pPr eaLnBrk="1" hangingPunct="1"/>
              <a:t>229</a:t>
            </a:fld>
            <a:endParaRPr lang="en-US" sz="1200">
              <a:solidFill>
                <a:srgbClr val="000000"/>
              </a:solidFill>
              <a:latin typeface="Arial"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Slide Image Placeholder 1"/>
          <p:cNvSpPr>
            <a:spLocks noGrp="1" noRot="1" noChangeAspect="1"/>
          </p:cNvSpPr>
          <p:nvPr>
            <p:ph type="sldImg"/>
          </p:nvPr>
        </p:nvSpPr>
        <p:spPr>
          <a:ln/>
        </p:spPr>
      </p:sp>
      <p:sp>
        <p:nvSpPr>
          <p:cNvPr id="32973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sz="2400" dirty="0">
                <a:latin typeface="Calibri" charset="0"/>
                <a:ea typeface="ＭＳ Ｐゴシック" charset="0"/>
                <a:cs typeface="ＭＳ Ｐゴシック" charset="0"/>
              </a:rPr>
              <a:t>Tithing is the ONLY action in the Bible that the Lord has said to "test" Him on!</a:t>
            </a:r>
          </a:p>
        </p:txBody>
      </p:sp>
      <p:sp>
        <p:nvSpPr>
          <p:cNvPr id="32973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15ED6C7-4827-954A-938A-C14B7257B65F}" type="slidenum">
              <a:rPr lang="en-US" sz="1200">
                <a:solidFill>
                  <a:srgbClr val="000000"/>
                </a:solidFill>
                <a:latin typeface="Arial" charset="0"/>
              </a:rPr>
              <a:pPr eaLnBrk="1" hangingPunct="1"/>
              <a:t>232</a:t>
            </a:fld>
            <a:endParaRPr lang="en-US" sz="1200">
              <a:solidFill>
                <a:srgbClr val="000000"/>
              </a:solidFill>
              <a:latin typeface="Arial"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Slide Image Placeholder 1"/>
          <p:cNvSpPr>
            <a:spLocks noGrp="1" noRot="1" noChangeAspect="1"/>
          </p:cNvSpPr>
          <p:nvPr>
            <p:ph type="sldImg"/>
          </p:nvPr>
        </p:nvSpPr>
        <p:spPr>
          <a:ln/>
        </p:spPr>
      </p:sp>
      <p:sp>
        <p:nvSpPr>
          <p:cNvPr id="33587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dirty="0">
                <a:latin typeface="Calibri" charset="0"/>
                <a:ea typeface="ＭＳ Ｐゴシック" charset="0"/>
                <a:cs typeface="ＭＳ Ｐゴシック" charset="0"/>
              </a:rPr>
              <a:t>It takes 10 tithers to support 1 pastor at the same salary.</a:t>
            </a:r>
          </a:p>
          <a:p>
            <a:pPr eaLnBrk="1" hangingPunct="1"/>
            <a:r>
              <a:rPr lang="en-US" dirty="0">
                <a:latin typeface="Calibri" charset="0"/>
                <a:ea typeface="ＭＳ Ｐゴシック" charset="0"/>
                <a:cs typeface="ＭＳ Ｐゴシック" charset="0"/>
              </a:rPr>
              <a:t>It would take another 10 who tithe to pay our rent and other expenses.</a:t>
            </a:r>
          </a:p>
        </p:txBody>
      </p:sp>
      <p:sp>
        <p:nvSpPr>
          <p:cNvPr id="33587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12634C-00E3-1F46-94BB-D63894AAEE54}" type="slidenum">
              <a:rPr lang="en-US" sz="1200">
                <a:solidFill>
                  <a:srgbClr val="000000"/>
                </a:solidFill>
                <a:latin typeface="Arial" charset="0"/>
              </a:rPr>
              <a:pPr eaLnBrk="1" hangingPunct="1"/>
              <a:t>237</a:t>
            </a:fld>
            <a:endParaRPr lang="en-US" sz="1200">
              <a:solidFill>
                <a:srgbClr val="000000"/>
              </a:solidFill>
              <a:latin typeface="Arial"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CE3030-A7DA-844C-B96F-D3C149832D5B}" type="slidenum">
              <a:rPr lang="en-US" sz="1200">
                <a:solidFill>
                  <a:srgbClr val="000000"/>
                </a:solidFill>
                <a:latin typeface="Arial" charset="0"/>
              </a:rPr>
              <a:pPr eaLnBrk="1" hangingPunct="1"/>
              <a:t>238</a:t>
            </a:fld>
            <a:endParaRPr lang="en-US" sz="1200">
              <a:solidFill>
                <a:srgbClr val="000000"/>
              </a:solidFill>
              <a:latin typeface="Arial" charset="0"/>
            </a:endParaRPr>
          </a:p>
        </p:txBody>
      </p:sp>
      <p:sp>
        <p:nvSpPr>
          <p:cNvPr id="33792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fld id="{489AA965-9518-6642-930B-0F198203C421}" type="slidenum">
              <a:rPr lang="en-US" sz="1200">
                <a:solidFill>
                  <a:srgbClr val="000000"/>
                </a:solidFill>
              </a:rPr>
              <a:pPr algn="r" eaLnBrk="1" hangingPunct="1"/>
              <a:t>238</a:t>
            </a:fld>
            <a:endParaRPr lang="en-US" sz="1200">
              <a:solidFill>
                <a:srgbClr val="000000"/>
              </a:solidFill>
            </a:endParaRPr>
          </a:p>
        </p:txBody>
      </p:sp>
      <p:sp>
        <p:nvSpPr>
          <p:cNvPr id="337923" name="Rectangle 2"/>
          <p:cNvSpPr>
            <a:spLocks noGrp="1" noRot="1" noChangeAspect="1" noChangeArrowheads="1"/>
          </p:cNvSpPr>
          <p:nvPr>
            <p:ph type="sldImg"/>
          </p:nvPr>
        </p:nvSpPr>
        <p:spPr>
          <a:solidFill>
            <a:srgbClr val="FFFFFF"/>
          </a:solidFill>
          <a:ln/>
        </p:spPr>
      </p:sp>
      <p:sp>
        <p:nvSpPr>
          <p:cNvPr id="3379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wrap="square"/>
          <a:lstStyle/>
          <a:p>
            <a:pPr eaLnBrk="1" hangingPunct="1">
              <a:spcBef>
                <a:spcPct val="0"/>
              </a:spcBef>
            </a:pPr>
            <a:endParaRPr lang="en-US">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Slide Image Placeholder 1"/>
          <p:cNvSpPr>
            <a:spLocks noGrp="1" noRot="1" noChangeAspect="1"/>
          </p:cNvSpPr>
          <p:nvPr>
            <p:ph type="sldImg"/>
          </p:nvPr>
        </p:nvSpPr>
        <p:spPr>
          <a:ln/>
        </p:spPr>
      </p:sp>
      <p:sp>
        <p:nvSpPr>
          <p:cNvPr id="33997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endParaRPr lang="en-US">
              <a:latin typeface="Calibri" charset="0"/>
              <a:ea typeface="ＭＳ Ｐゴシック" charset="0"/>
              <a:cs typeface="ＭＳ Ｐゴシック" charset="0"/>
            </a:endParaRPr>
          </a:p>
        </p:txBody>
      </p:sp>
      <p:sp>
        <p:nvSpPr>
          <p:cNvPr id="33997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EB6AB6-9DB5-9444-8C61-457CF3553885}" type="slidenum">
              <a:rPr lang="en-US" sz="1200">
                <a:solidFill>
                  <a:srgbClr val="000000"/>
                </a:solidFill>
                <a:latin typeface="Arial" charset="0"/>
              </a:rPr>
              <a:pPr eaLnBrk="1" hangingPunct="1"/>
              <a:t>239</a:t>
            </a:fld>
            <a:endParaRPr lang="en-US" sz="1200">
              <a:solidFill>
                <a:srgbClr val="000000"/>
              </a:solidFill>
              <a:latin typeface="Arial"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Slide Image Placeholder 1"/>
          <p:cNvSpPr>
            <a:spLocks noGrp="1" noRot="1" noChangeAspect="1"/>
          </p:cNvSpPr>
          <p:nvPr>
            <p:ph type="sldImg"/>
          </p:nvPr>
        </p:nvSpPr>
        <p:spPr>
          <a:ln/>
        </p:spPr>
      </p:sp>
      <p:sp>
        <p:nvSpPr>
          <p:cNvPr id="34201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sz="1800" b="0" dirty="0">
                <a:latin typeface="Calibri" charset="0"/>
                <a:ea typeface="ＭＳ Ｐゴシック" charset="0"/>
                <a:cs typeface="ＭＳ Ｐゴシック" charset="0"/>
              </a:rPr>
              <a:t>Have you asked God if what you give now is the amount </a:t>
            </a:r>
            <a:r>
              <a:rPr lang="en-US" sz="1800" b="0" i="1" dirty="0">
                <a:latin typeface="Calibri" charset="0"/>
                <a:ea typeface="ＭＳ Ｐゴシック" charset="0"/>
                <a:cs typeface="ＭＳ Ｐゴシック" charset="0"/>
              </a:rPr>
              <a:t>He</a:t>
            </a:r>
            <a:r>
              <a:rPr lang="en-US" sz="1800" b="0" dirty="0">
                <a:latin typeface="Calibri" charset="0"/>
                <a:ea typeface="ＭＳ Ｐゴシック" charset="0"/>
                <a:cs typeface="ＭＳ Ｐゴシック" charset="0"/>
              </a:rPr>
              <a:t> wants you to give?</a:t>
            </a:r>
          </a:p>
          <a:p>
            <a:pPr eaLnBrk="1" hangingPunct="1"/>
            <a:r>
              <a:rPr lang="en-US" sz="1800" b="0" dirty="0">
                <a:latin typeface="Calibri" charset="0"/>
                <a:ea typeface="ＭＳ Ｐゴシック" charset="0"/>
                <a:cs typeface="ＭＳ Ｐゴシック" charset="0"/>
              </a:rPr>
              <a:t>Check your motives though.  We should always get to give—not give to get.</a:t>
            </a:r>
          </a:p>
        </p:txBody>
      </p:sp>
      <p:sp>
        <p:nvSpPr>
          <p:cNvPr id="34201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9084B6-4B84-EF48-925E-BE11DCB0E4BD}" type="slidenum">
              <a:rPr lang="en-US" sz="1200">
                <a:solidFill>
                  <a:srgbClr val="000000"/>
                </a:solidFill>
                <a:latin typeface="Arial" charset="0"/>
              </a:rPr>
              <a:pPr eaLnBrk="1" hangingPunct="1"/>
              <a:t>240</a:t>
            </a:fld>
            <a:endParaRPr lang="en-US" sz="1200">
              <a:solidFill>
                <a:srgbClr val="000000"/>
              </a:solidFill>
              <a:latin typeface="Arial"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Slide Image Placeholder 1"/>
          <p:cNvSpPr>
            <a:spLocks noGrp="1" noRot="1" noChangeAspect="1"/>
          </p:cNvSpPr>
          <p:nvPr>
            <p:ph type="sldImg"/>
          </p:nvPr>
        </p:nvSpPr>
        <p:spPr>
          <a:ln/>
        </p:spPr>
      </p:sp>
      <p:sp>
        <p:nvSpPr>
          <p:cNvPr id="34713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Phil 4:19</a:t>
            </a:r>
          </a:p>
          <a:p>
            <a:pPr eaLnBrk="1" hangingPunct="1"/>
            <a:r>
              <a:rPr lang="en-US">
                <a:latin typeface="Calibri" charset="0"/>
                <a:ea typeface="ＭＳ Ｐゴシック" charset="0"/>
                <a:cs typeface="ＭＳ Ｐゴシック" charset="0"/>
              </a:rPr>
              <a:t>My life: most left over</a:t>
            </a:r>
          </a:p>
          <a:p>
            <a:pPr eaLnBrk="1" hangingPunct="1"/>
            <a:r>
              <a:rPr lang="en-US">
                <a:latin typeface="Calibri" charset="0"/>
                <a:ea typeface="ＭＳ Ｐゴシック" charset="0"/>
                <a:cs typeface="ＭＳ Ｐゴシック" charset="0"/>
              </a:rPr>
              <a:t>All you need—not want!</a:t>
            </a:r>
          </a:p>
        </p:txBody>
      </p:sp>
      <p:sp>
        <p:nvSpPr>
          <p:cNvPr id="34713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D17233-DCCA-7849-BC45-A34EE62CEB60}" type="slidenum">
              <a:rPr lang="en-US" sz="1200">
                <a:solidFill>
                  <a:srgbClr val="000000"/>
                </a:solidFill>
                <a:latin typeface="Arial" charset="0"/>
              </a:rPr>
              <a:pPr eaLnBrk="1" hangingPunct="1"/>
              <a:t>244</a:t>
            </a:fld>
            <a:endParaRPr lang="en-US" sz="1200">
              <a:solidFill>
                <a:srgbClr val="000000"/>
              </a:solidFill>
              <a:latin typeface="Arial"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Slide Image Placeholder 1"/>
          <p:cNvSpPr>
            <a:spLocks noGrp="1" noRot="1" noChangeAspect="1"/>
          </p:cNvSpPr>
          <p:nvPr>
            <p:ph type="sldImg"/>
          </p:nvPr>
        </p:nvSpPr>
        <p:spPr>
          <a:ln/>
        </p:spPr>
      </p:sp>
      <p:sp>
        <p:nvSpPr>
          <p:cNvPr id="35021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An ambitious young man went to his pastor for counsel:</a:t>
            </a:r>
          </a:p>
          <a:p>
            <a:pPr eaLnBrk="1" hangingPunct="1"/>
            <a:r>
              <a:rPr lang="en-US">
                <a:latin typeface="Calibri" charset="0"/>
                <a:ea typeface="ＭＳ Ｐゴシック" charset="0"/>
                <a:cs typeface="ＭＳ Ｐゴシック" charset="0"/>
              </a:rPr>
              <a:t>S$60  -- $6</a:t>
            </a:r>
          </a:p>
          <a:p>
            <a:pPr eaLnBrk="1" hangingPunct="1"/>
            <a:r>
              <a:rPr lang="en-US">
                <a:latin typeface="Calibri" charset="0"/>
                <a:ea typeface="ＭＳ Ｐゴシック" charset="0"/>
                <a:cs typeface="ＭＳ Ｐゴシック" charset="0"/>
              </a:rPr>
              <a:t>S$800 -- $80</a:t>
            </a:r>
          </a:p>
        </p:txBody>
      </p:sp>
      <p:sp>
        <p:nvSpPr>
          <p:cNvPr id="35021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63D459-DA16-8B4A-B84C-AA082B44FBE0}" type="slidenum">
              <a:rPr lang="en-US" sz="1200">
                <a:solidFill>
                  <a:srgbClr val="000000"/>
                </a:solidFill>
                <a:latin typeface="Arial" charset="0"/>
              </a:rPr>
              <a:pPr eaLnBrk="1" hangingPunct="1"/>
              <a:t>246</a:t>
            </a:fld>
            <a:endParaRPr lang="en-US" sz="1200">
              <a:solidFill>
                <a:srgbClr val="000000"/>
              </a:solidFill>
              <a:latin typeface="Arial"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Slide Image Placeholder 1"/>
          <p:cNvSpPr>
            <a:spLocks noGrp="1" noRot="1" noChangeAspect="1"/>
          </p:cNvSpPr>
          <p:nvPr>
            <p:ph type="sldImg"/>
          </p:nvPr>
        </p:nvSpPr>
        <p:spPr>
          <a:ln/>
        </p:spPr>
      </p:sp>
      <p:sp>
        <p:nvSpPr>
          <p:cNvPr id="35225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Friday, 1 September 1989</a:t>
            </a:r>
          </a:p>
          <a:p>
            <a:pPr eaLnBrk="1" hangingPunct="1"/>
            <a:r>
              <a:rPr lang="en-US">
                <a:latin typeface="Calibri" charset="0"/>
                <a:ea typeface="ＭＳ Ｐゴシック" charset="0"/>
                <a:cs typeface="ＭＳ Ｐゴシック" charset="0"/>
              </a:rPr>
              <a:t>Fired as salesman by deacon</a:t>
            </a:r>
          </a:p>
          <a:p>
            <a:pPr eaLnBrk="1" hangingPunct="1"/>
            <a:r>
              <a:rPr lang="en-US">
                <a:latin typeface="Calibri" charset="0"/>
                <a:ea typeface="ＭＳ Ｐゴシック" charset="0"/>
                <a:cs typeface="ＭＳ Ｐゴシック" charset="0"/>
              </a:rPr>
              <a:t>Stephen born 3 weeks before</a:t>
            </a:r>
          </a:p>
          <a:p>
            <a:pPr eaLnBrk="1" hangingPunct="1"/>
            <a:r>
              <a:rPr lang="en-US">
                <a:latin typeface="Calibri" charset="0"/>
                <a:ea typeface="ＭＳ Ｐゴシック" charset="0"/>
                <a:cs typeface="ＭＳ Ｐゴシック" charset="0"/>
              </a:rPr>
              <a:t>There we were: No money, job, time to look for job, no time to work (dissertation deadline two weeks away)</a:t>
            </a:r>
          </a:p>
          <a:p>
            <a:pPr eaLnBrk="1" hangingPunct="1"/>
            <a:r>
              <a:rPr lang="en-US">
                <a:latin typeface="Calibri" charset="0"/>
                <a:ea typeface="ＭＳ Ｐゴシック" charset="0"/>
                <a:cs typeface="ＭＳ Ｐゴシック" charset="0"/>
              </a:rPr>
              <a:t>3 days later at CCBC: $1000</a:t>
            </a:r>
          </a:p>
        </p:txBody>
      </p:sp>
      <p:sp>
        <p:nvSpPr>
          <p:cNvPr id="35225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BF2911-4A6D-144B-82BB-799D4EDB91B9}" type="slidenum">
              <a:rPr lang="en-US" sz="1200">
                <a:solidFill>
                  <a:srgbClr val="000000"/>
                </a:solidFill>
                <a:latin typeface="Arial" charset="0"/>
              </a:rPr>
              <a:pPr eaLnBrk="1" hangingPunct="1"/>
              <a:t>247</a:t>
            </a:fld>
            <a:endParaRPr lang="en-US" sz="1200">
              <a:solidFill>
                <a:srgbClr val="000000"/>
              </a:solidFill>
              <a:latin typeface="Arial"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Slide Image Placeholder 1"/>
          <p:cNvSpPr>
            <a:spLocks noGrp="1" noRot="1" noChangeAspect="1"/>
          </p:cNvSpPr>
          <p:nvPr>
            <p:ph type="sldImg"/>
          </p:nvPr>
        </p:nvSpPr>
        <p:spPr>
          <a:ln/>
        </p:spPr>
      </p:sp>
      <p:sp>
        <p:nvSpPr>
          <p:cNvPr id="35430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That $1000 lasted the whole month</a:t>
            </a:r>
          </a:p>
          <a:p>
            <a:pPr eaLnBrk="1" hangingPunct="1"/>
            <a:r>
              <a:rPr lang="en-US">
                <a:latin typeface="Calibri" charset="0"/>
                <a:ea typeface="ＭＳ Ｐゴシック" charset="0"/>
                <a:cs typeface="ＭＳ Ｐゴシック" charset="0"/>
              </a:rPr>
              <a:t>5 more months amazingly!</a:t>
            </a:r>
          </a:p>
          <a:p>
            <a:pPr eaLnBrk="1" hangingPunct="1"/>
            <a:r>
              <a:rPr lang="en-US">
                <a:latin typeface="Calibri" charset="0"/>
                <a:ea typeface="ＭＳ Ｐゴシック" charset="0"/>
                <a:cs typeface="ＭＳ Ｐゴシック" charset="0"/>
              </a:rPr>
              <a:t>Lived on gifts for 30 years now</a:t>
            </a:r>
          </a:p>
        </p:txBody>
      </p:sp>
      <p:sp>
        <p:nvSpPr>
          <p:cNvPr id="35430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85D02BA-73C1-D940-A8E3-88091C43CD2C}" type="slidenum">
              <a:rPr lang="en-US" sz="1200">
                <a:solidFill>
                  <a:srgbClr val="000000"/>
                </a:solidFill>
                <a:latin typeface="Arial" charset="0"/>
              </a:rPr>
              <a:pPr eaLnBrk="1" hangingPunct="1"/>
              <a:t>248</a:t>
            </a:fld>
            <a:endParaRPr lang="en-US" sz="1200">
              <a:solidFill>
                <a:srgbClr val="000000"/>
              </a:solidFill>
              <a:latin typeface="Arial"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0876805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Slide Image Placeholder 1"/>
          <p:cNvSpPr>
            <a:spLocks noGrp="1" noRot="1" noChangeAspect="1"/>
          </p:cNvSpPr>
          <p:nvPr>
            <p:ph type="sldImg"/>
          </p:nvPr>
        </p:nvSpPr>
        <p:spPr>
          <a:ln/>
        </p:spPr>
      </p:sp>
      <p:sp>
        <p:nvSpPr>
          <p:cNvPr id="35635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God gets the credit!</a:t>
            </a:r>
          </a:p>
          <a:p>
            <a:pPr eaLnBrk="1" hangingPunct="1"/>
            <a:r>
              <a:rPr lang="en-US">
                <a:latin typeface="Calibri" charset="0"/>
                <a:ea typeface="ＭＳ Ｐゴシック" charset="0"/>
                <a:cs typeface="ＭＳ Ｐゴシック" charset="0"/>
              </a:rPr>
              <a:t>John Hansen gave a turkey</a:t>
            </a:r>
          </a:p>
        </p:txBody>
      </p:sp>
      <p:sp>
        <p:nvSpPr>
          <p:cNvPr id="35635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1044F2B-FA2E-754B-8A3A-A3D0B8F1273A}" type="slidenum">
              <a:rPr lang="en-US" sz="1200">
                <a:solidFill>
                  <a:srgbClr val="000000"/>
                </a:solidFill>
                <a:latin typeface="Arial" charset="0"/>
              </a:rPr>
              <a:pPr eaLnBrk="1" hangingPunct="1"/>
              <a:t>249</a:t>
            </a:fld>
            <a:endParaRPr lang="en-US" sz="1200">
              <a:solidFill>
                <a:srgbClr val="000000"/>
              </a:solidFill>
              <a:latin typeface="Arial"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Slide Image Placeholder 1"/>
          <p:cNvSpPr>
            <a:spLocks noGrp="1" noRot="1" noChangeAspect="1"/>
          </p:cNvSpPr>
          <p:nvPr>
            <p:ph type="sldImg"/>
          </p:nvPr>
        </p:nvSpPr>
        <p:spPr>
          <a:ln/>
        </p:spPr>
      </p:sp>
      <p:sp>
        <p:nvSpPr>
          <p:cNvPr id="36147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sz="1600" b="1" dirty="0">
                <a:latin typeface="Calibri" charset="0"/>
                <a:ea typeface="ＭＳ Ｐゴシック" charset="0"/>
                <a:cs typeface="ＭＳ Ｐゴシック" charset="0"/>
              </a:rPr>
              <a:t>Don</a:t>
            </a:r>
            <a:r>
              <a:rPr lang="fr-FR" altLang="ja-JP" sz="1600" b="1" dirty="0">
                <a:latin typeface="Calibri" charset="0"/>
                <a:ea typeface="ＭＳ Ｐゴシック" charset="0"/>
                <a:cs typeface="ＭＳ Ｐゴシック" charset="0"/>
              </a:rPr>
              <a:t>'</a:t>
            </a:r>
            <a:r>
              <a:rPr lang="en-US" altLang="ja-JP" sz="1600" b="1" dirty="0">
                <a:latin typeface="Calibri" charset="0"/>
                <a:ea typeface="ＭＳ Ｐゴシック" charset="0"/>
                <a:cs typeface="ＭＳ Ｐゴシック" charset="0"/>
              </a:rPr>
              <a:t>t think you will be generous once you get out of your entry-level job and make more money.  </a:t>
            </a:r>
          </a:p>
          <a:p>
            <a:pPr eaLnBrk="1" hangingPunct="1"/>
            <a:endParaRPr lang="en-US" sz="1600" b="1" dirty="0">
              <a:latin typeface="Calibri" charset="0"/>
              <a:ea typeface="ＭＳ Ｐゴシック" charset="0"/>
              <a:cs typeface="ＭＳ Ｐゴシック" charset="0"/>
            </a:endParaRPr>
          </a:p>
          <a:p>
            <a:pPr eaLnBrk="1" hangingPunct="1"/>
            <a:r>
              <a:rPr lang="en-US" sz="1600" b="1" dirty="0">
                <a:latin typeface="Calibri" charset="0"/>
                <a:ea typeface="ＭＳ Ｐゴシック" charset="0"/>
                <a:cs typeface="ＭＳ Ｐゴシック" charset="0"/>
              </a:rPr>
              <a:t>If you don</a:t>
            </a:r>
            <a:r>
              <a:rPr lang="fr-FR" altLang="ja-JP" sz="1600" b="1" dirty="0">
                <a:latin typeface="Calibri" charset="0"/>
                <a:ea typeface="ＭＳ Ｐゴシック" charset="0"/>
                <a:cs typeface="ＭＳ Ｐゴシック" charset="0"/>
              </a:rPr>
              <a:t>'</a:t>
            </a:r>
            <a:r>
              <a:rPr lang="en-US" altLang="ja-JP" sz="1600" b="1" dirty="0">
                <a:latin typeface="Calibri" charset="0"/>
                <a:ea typeface="ＭＳ Ｐゴシック" charset="0"/>
                <a:cs typeface="ＭＳ Ｐゴシック" charset="0"/>
              </a:rPr>
              <a:t>t give now, you won</a:t>
            </a:r>
            <a:r>
              <a:rPr lang="fr-FR" altLang="ja-JP" sz="1600" b="1" dirty="0">
                <a:latin typeface="Calibri" charset="0"/>
                <a:ea typeface="ＭＳ Ｐゴシック" charset="0"/>
                <a:cs typeface="ＭＳ Ｐゴシック" charset="0"/>
              </a:rPr>
              <a:t>'</a:t>
            </a:r>
            <a:r>
              <a:rPr lang="en-US" altLang="ja-JP" sz="1600" b="1" dirty="0">
                <a:latin typeface="Calibri" charset="0"/>
                <a:ea typeface="ＭＳ Ｐゴシック" charset="0"/>
                <a:cs typeface="ＭＳ Ｐゴシック" charset="0"/>
              </a:rPr>
              <a:t>t when you make more money!</a:t>
            </a:r>
          </a:p>
          <a:p>
            <a:pPr eaLnBrk="1" hangingPunct="1"/>
            <a:endParaRPr lang="en-US" sz="1600" b="1" dirty="0">
              <a:latin typeface="Calibri" charset="0"/>
              <a:ea typeface="ＭＳ Ｐゴシック" charset="0"/>
              <a:cs typeface="ＭＳ Ｐゴシック" charset="0"/>
            </a:endParaRPr>
          </a:p>
          <a:p>
            <a:pPr eaLnBrk="1" hangingPunct="1"/>
            <a:r>
              <a:rPr lang="en-US" sz="1600" b="1" dirty="0">
                <a:latin typeface="Calibri" charset="0"/>
                <a:ea typeface="ＭＳ Ｐゴシック" charset="0"/>
                <a:cs typeface="ＭＳ Ｐゴシック" charset="0"/>
              </a:rPr>
              <a:t>John D. Rockefeller, Sr., tithed to his Baptist church all his life.  He said...</a:t>
            </a:r>
          </a:p>
        </p:txBody>
      </p:sp>
      <p:sp>
        <p:nvSpPr>
          <p:cNvPr id="36147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4DB5F7-63D8-514D-A8F6-11C45CAE1AD1}" type="slidenum">
              <a:rPr lang="en-US" sz="1200">
                <a:solidFill>
                  <a:srgbClr val="000000"/>
                </a:solidFill>
                <a:latin typeface="Arial" charset="0"/>
              </a:rPr>
              <a:pPr eaLnBrk="1" hangingPunct="1"/>
              <a:t>253</a:t>
            </a:fld>
            <a:endParaRPr lang="en-US" sz="1200">
              <a:solidFill>
                <a:srgbClr val="000000"/>
              </a:solidFill>
              <a:latin typeface="Arial"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Slide Image Placeholder 1"/>
          <p:cNvSpPr>
            <a:spLocks noGrp="1" noRot="1" noChangeAspect="1"/>
          </p:cNvSpPr>
          <p:nvPr>
            <p:ph type="sldImg"/>
          </p:nvPr>
        </p:nvSpPr>
        <p:spPr>
          <a:ln/>
        </p:spPr>
      </p:sp>
      <p:sp>
        <p:nvSpPr>
          <p:cNvPr id="363522"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sz="1800" b="1" dirty="0">
                <a:latin typeface="Calibri" charset="0"/>
                <a:ea typeface="ＭＳ Ｐゴシック" charset="0"/>
                <a:cs typeface="ＭＳ Ｐゴシック" charset="0"/>
              </a:rPr>
              <a:t>Country preacher</a:t>
            </a:r>
            <a:r>
              <a:rPr lang="fr-FR" altLang="ja-JP" sz="1800" b="1" dirty="0">
                <a:latin typeface="Calibri" charset="0"/>
                <a:ea typeface="ＭＳ Ｐゴシック" charset="0"/>
                <a:cs typeface="ＭＳ Ｐゴシック" charset="0"/>
              </a:rPr>
              <a:t>'</a:t>
            </a:r>
            <a:r>
              <a:rPr lang="en-US" altLang="ja-JP" sz="1800" b="1" dirty="0">
                <a:latin typeface="Calibri" charset="0"/>
                <a:ea typeface="ＭＳ Ｐゴシック" charset="0"/>
                <a:cs typeface="ＭＳ Ｐゴシック" charset="0"/>
              </a:rPr>
              <a:t>s testimony—100 years ago but the lessons are timeless!</a:t>
            </a:r>
            <a:endParaRPr lang="en-US" sz="1800" b="1" dirty="0">
              <a:latin typeface="Calibri" charset="0"/>
              <a:ea typeface="ＭＳ Ｐゴシック" charset="0"/>
              <a:cs typeface="ＭＳ Ｐゴシック" charset="0"/>
            </a:endParaRPr>
          </a:p>
        </p:txBody>
      </p:sp>
      <p:sp>
        <p:nvSpPr>
          <p:cNvPr id="363523"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806AC5-317C-D541-BAE3-1BB070065A03}" type="slidenum">
              <a:rPr lang="en-US" sz="1200">
                <a:solidFill>
                  <a:srgbClr val="000000"/>
                </a:solidFill>
                <a:latin typeface="Arial" charset="0"/>
              </a:rPr>
              <a:pPr eaLnBrk="1" hangingPunct="1"/>
              <a:t>254</a:t>
            </a:fld>
            <a:endParaRPr lang="en-US" sz="1200">
              <a:solidFill>
                <a:srgbClr val="000000"/>
              </a:solidFill>
              <a:latin typeface="Arial"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Slide Image Placeholder 1"/>
          <p:cNvSpPr>
            <a:spLocks noGrp="1" noRot="1" noChangeAspect="1"/>
          </p:cNvSpPr>
          <p:nvPr>
            <p:ph type="sldImg"/>
          </p:nvPr>
        </p:nvSpPr>
        <p:spPr>
          <a:ln/>
        </p:spPr>
      </p:sp>
      <p:sp>
        <p:nvSpPr>
          <p:cNvPr id="36557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sz="1800" b="1">
                <a:latin typeface="Calibri" charset="0"/>
                <a:ea typeface="ＭＳ Ｐゴシック" charset="0"/>
                <a:cs typeface="ＭＳ Ｐゴシック" charset="0"/>
              </a:rPr>
              <a:t>This is the only place in the Bible where God says to test Him!</a:t>
            </a:r>
          </a:p>
        </p:txBody>
      </p:sp>
      <p:sp>
        <p:nvSpPr>
          <p:cNvPr id="36557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8EDE51E-5E70-F749-958F-08A8EF195F31}" type="slidenum">
              <a:rPr lang="en-US" sz="1200">
                <a:solidFill>
                  <a:srgbClr val="000000"/>
                </a:solidFill>
                <a:latin typeface="Arial" charset="0"/>
              </a:rPr>
              <a:pPr eaLnBrk="1" hangingPunct="1"/>
              <a:t>255</a:t>
            </a:fld>
            <a:endParaRPr lang="en-US" sz="1200">
              <a:solidFill>
                <a:srgbClr val="000000"/>
              </a:solidFill>
              <a:latin typeface="Arial"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77149775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Don’t be your own boss but instead live under God’s authority.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7914212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94670936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08815167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1265645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31D44-D068-D944-A9A8-C22191F781B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7634" name="Rectangle 2"/>
          <p:cNvSpPr>
            <a:spLocks noGrp="1" noRot="1" noChangeAspect="1" noChangeArrowheads="1" noTextEdit="1"/>
          </p:cNvSpPr>
          <p:nvPr>
            <p:ph type="sldImg"/>
          </p:nvPr>
        </p:nvSpPr>
        <p:spPr>
          <a:solidFill>
            <a:srgbClr val="FFFFFF"/>
          </a:solidFill>
          <a:ln/>
        </p:spPr>
      </p:sp>
      <p:sp>
        <p:nvSpPr>
          <p:cNvPr id="197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082976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W</a:t>
            </a:r>
            <a:r>
              <a:rPr lang="en-SG"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079968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Paradise before Christ's death was part of OT Sheol, or the underworld of the dead, both saved and unsaved. But Jesus brought Paradise up to God after his resurrection. Also, Hades is different from Hell in that Hades is a temporary place of punishment now while Hell is the future and eternal place of torment.</a:t>
            </a:r>
          </a:p>
          <a:p>
            <a:r>
              <a:rPr lang="en-US" dirty="0"/>
              <a:t>___________________</a:t>
            </a:r>
          </a:p>
          <a:p>
            <a:r>
              <a:rPr lang="en-US" dirty="0"/>
              <a:t>Common-472</a:t>
            </a:r>
          </a:p>
          <a:p>
            <a:r>
              <a:rPr lang="en-US" dirty="0"/>
              <a:t>ES-03-Reincarnation&amp;SpiritsInPrison-45</a:t>
            </a:r>
          </a:p>
          <a:p>
            <a:r>
              <a:rPr lang="en-US" dirty="0"/>
              <a:t>OB-38-Salvation-45</a:t>
            </a:r>
          </a:p>
          <a:p>
            <a:r>
              <a:rPr lang="en-US" dirty="0"/>
              <a:t>NS-08-2Cor-268</a:t>
            </a:r>
          </a:p>
          <a:p>
            <a:r>
              <a:rPr lang="en-US" dirty="0"/>
              <a:t>NS-21-1Peter-235</a:t>
            </a:r>
          </a:p>
          <a:p>
            <a:r>
              <a:rPr lang="en-US" dirty="0"/>
              <a:t>NS-22-Rev20-22-slide 155</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S PGothic" pitchFamily="34" charset="-128"/>
                <a:cs typeface="Arial"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en-US" sz="1200" b="0" i="0" u="none" strike="noStrike" kern="1200" cap="none" spc="0" normalizeH="0" baseline="0" noProof="0">
              <a:ln>
                <a:noFill/>
              </a:ln>
              <a:solidFill>
                <a:prstClr val="black"/>
              </a:solidFill>
              <a:effectLst/>
              <a:uLnTx/>
              <a:uFillTx/>
              <a:latin typeface="Calibri"/>
              <a:ea typeface="MS PGothic" pitchFamily="34" charset="-128"/>
              <a:cs typeface="Arial" pitchFamily="34" charset="0"/>
            </a:endParaRPr>
          </a:p>
        </p:txBody>
      </p:sp>
    </p:spTree>
    <p:extLst>
      <p:ext uri="{BB962C8B-B14F-4D97-AF65-F5344CB8AC3E}">
        <p14:creationId xmlns:p14="http://schemas.microsoft.com/office/powerpoint/2010/main" val="292484896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They must submit to God’s authority by loving each other (13:11-14).</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58061032"/>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11903451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dirty="0">
                <a:latin typeface="Arial" panose="020B0604020202020204" pitchFamily="34" charset="0"/>
                <a:cs typeface="Arial" panose="020B0604020202020204" pitchFamily="34" charset="0"/>
              </a:rPr>
              <a:t>Juan Carlos Ortiz pictures this as signing a contract. Do you trust the Lord? Imagine God placing before you a piece of paper. He says, “Please sign at the bottom.” You say, “OK, Lord, what is this?” “It is my plan for your life,” God responds. “Wow, how fantastic!” you reply and then look at the paper. “But, Lord,” you observe, “This paper is completely blank. There isn’t a word on it!” “Yes,” he says, “But don’t you trust me?”</a:t>
            </a:r>
          </a:p>
          <a:p>
            <a:r>
              <a:rPr lang="en-SG" dirty="0">
                <a:latin typeface="Arial" panose="020B0604020202020204" pitchFamily="34" charset="0"/>
                <a:cs typeface="Arial" panose="020B0604020202020204" pitchFamily="34" charset="0"/>
              </a:rPr>
              <a:t>Would you sign such a contract?</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5168206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695673389"/>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Give generously to those who aren’t financially blessed like you.</a:t>
            </a:r>
            <a:r>
              <a:rPr lang="en-SG" dirty="0">
                <a:effectLst/>
                <a:latin typeface="Arial" panose="020B0604020202020204" pitchFamily="34" charset="0"/>
                <a:cs typeface="Arial" panose="020B0604020202020204" pitchFamily="34" charset="0"/>
              </a:rPr>
              <a:t> </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Don’t be your own boss but instead live under God’s authority.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62560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26211275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How can you be responsive to God’s heart for you? Instead of apathy, what is the right way to respond to the Lord for all he has done to save you, provide for you, purify you, restore you?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938010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D4544BB-BD86-9E48-94BD-2F964CE2D19F}" type="slidenum">
              <a:rPr lang="en-US" sz="1200" b="1">
                <a:solidFill>
                  <a:srgbClr val="000000"/>
                </a:solidFill>
                <a:latin typeface="Arial" charset="0"/>
              </a:rPr>
              <a:pPr eaLnBrk="1" hangingPunct="1"/>
              <a:t>285</a:t>
            </a:fld>
            <a:endParaRPr lang="en-US" sz="1200" b="1">
              <a:solidFill>
                <a:srgbClr val="000000"/>
              </a:solidFill>
              <a:latin typeface="Arial"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286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NT Survey (ns)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Even though Paul established the Corinthian church, other teachers followed him and some of them caused the believers to question Paul's authority. Interestingly, the divisions that resulted focused around one group that followed Paul, another Apollos, and a third group that rallied around Peter (1 Cor 1:12). Certainly these other leaders did not try to undermine Paul, so the believe must have made these divisions with the leadership of others unknown to us. In any event, Paul needed to reassert his apostleship or else his entire ministry at Corinth would be in danger—and the </a:t>
            </a:r>
            <a:r>
              <a:rPr lang="en-US" dirty="0" err="1"/>
              <a:t>neature</a:t>
            </a:r>
            <a:r>
              <a:rPr lang="en-US" dirty="0"/>
              <a:t> of the gospel itself—so his authority as an apostle is the focus of this second letter.</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Slide Image Placeholder 1"/>
          <p:cNvSpPr>
            <a:spLocks noGrp="1" noRot="1" noChangeAspect="1"/>
          </p:cNvSpPr>
          <p:nvPr>
            <p:ph type="sldImg"/>
          </p:nvPr>
        </p:nvSpPr>
        <p:spPr>
          <a:ln/>
        </p:spPr>
      </p:sp>
      <p:sp>
        <p:nvSpPr>
          <p:cNvPr id="14745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
        <p:nvSpPr>
          <p:cNvPr id="14745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AC37611-BC68-4445-9992-A3EB15AFB2DB}" type="slidenum">
              <a:rPr lang="en-US" sz="1200"/>
              <a:pPr eaLnBrk="1" hangingPunct="1"/>
              <a:t>22</a:t>
            </a:fld>
            <a:endParaRPr lang="en-US"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Introduction-96</a:t>
            </a:r>
          </a:p>
          <a:p>
            <a:pPr eaLnBrk="1" hangingPunct="1">
              <a:spcBef>
                <a:spcPct val="0"/>
              </a:spcBef>
            </a:pPr>
            <a:r>
              <a:rPr lang="en-US" b="0" dirty="0">
                <a:latin typeface="Arial" charset="0"/>
                <a:ea typeface="ＭＳ Ｐゴシック" charset="0"/>
                <a:cs typeface="ＭＳ Ｐゴシック" charset="0"/>
              </a:rPr>
              <a:t>NS-03-Luke1-12-slide 65</a:t>
            </a:r>
          </a:p>
          <a:p>
            <a:pPr eaLnBrk="1" hangingPunct="1">
              <a:spcBef>
                <a:spcPct val="0"/>
              </a:spcBef>
            </a:pPr>
            <a:r>
              <a:rPr lang="en-US" b="0" dirty="0">
                <a:latin typeface="Arial" charset="0"/>
                <a:ea typeface="ＭＳ Ｐゴシック" charset="0"/>
                <a:cs typeface="ＭＳ Ｐゴシック" charset="0"/>
              </a:rPr>
              <a:t>NS-08-2 Cor-27</a:t>
            </a:r>
            <a:endParaRPr lang="en-US" dirty="0">
              <a:latin typeface="Arial" charset="0"/>
              <a:ea typeface="ＭＳ Ｐゴシック" charset="0"/>
              <a:cs typeface="ＭＳ Ｐゴシック" charset="0"/>
            </a:endParaRP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Slide Image Placeholder 1"/>
          <p:cNvSpPr>
            <a:spLocks noGrp="1" noRot="1" noChangeAspect="1" noTextEdit="1"/>
          </p:cNvSpPr>
          <p:nvPr>
            <p:ph type="sldImg"/>
          </p:nvPr>
        </p:nvSpPr>
        <p:spPr>
          <a:ln/>
        </p:spPr>
      </p:sp>
      <p:sp>
        <p:nvSpPr>
          <p:cNvPr id="15462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r>
              <a:rPr lang="ar-JO" dirty="0">
                <a:latin typeface="Times New Roman" charset="0"/>
                <a:ea typeface="ＭＳ Ｐゴシック" charset="0"/>
                <a:cs typeface="ＭＳ Ｐゴシック" charset="0"/>
              </a:rPr>
              <a:t>ترجمة لكلمات ترنيمة؛ </a:t>
            </a:r>
          </a:p>
          <a:p>
            <a:pPr marL="0" marR="0" lvl="0" indent="0" algn="l" defTabSz="914400" rtl="0" eaLnBrk="1" fontAlgn="base" latinLnBrk="0" hangingPunct="1">
              <a:lnSpc>
                <a:spcPct val="100000"/>
              </a:lnSpc>
              <a:spcBef>
                <a:spcPct val="0"/>
              </a:spcBef>
              <a:spcAft>
                <a:spcPct val="0"/>
              </a:spcAft>
              <a:buClrTx/>
              <a:buSzTx/>
              <a:buFontTx/>
              <a:buNone/>
              <a:tabLst/>
              <a:defRPr/>
            </a:pPr>
            <a:r>
              <a:rPr lang="en-US" b="0" i="0" dirty="0">
                <a:effectLst/>
                <a:latin typeface="Roboto" panose="02000000000000000000" pitchFamily="2" charset="0"/>
              </a:rPr>
              <a:t>“Be Thou My Vision”</a:t>
            </a:r>
          </a:p>
          <a:p>
            <a:pPr eaLnBrk="1" hangingPunct="1">
              <a:spcBef>
                <a:spcPct val="0"/>
              </a:spcBef>
            </a:pPr>
            <a:endParaRPr lang="en-US" dirty="0">
              <a:latin typeface="Times New Roman" charset="0"/>
              <a:ea typeface="ＭＳ Ｐゴシック" charset="0"/>
              <a:cs typeface="ＭＳ Ｐゴシック" charset="0"/>
            </a:endParaRPr>
          </a:p>
        </p:txBody>
      </p:sp>
      <p:sp>
        <p:nvSpPr>
          <p:cNvPr id="15462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5CCB2AB-FCA3-C14C-8E8F-86566E21558A}" type="slidenum">
              <a:rPr lang="en-US" sz="1200">
                <a:solidFill>
                  <a:srgbClr val="000000"/>
                </a:solidFill>
              </a:rPr>
              <a:pPr eaLnBrk="1" hangingPunct="1"/>
              <a:t>28</a:t>
            </a:fld>
            <a:endParaRPr lang="en-US" sz="1200">
              <a:solidFill>
                <a:srgbClr val="000000"/>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Slide Image Placeholder 1"/>
          <p:cNvSpPr>
            <a:spLocks noGrp="1" noRot="1" noChangeAspect="1" noTextEdit="1"/>
          </p:cNvSpPr>
          <p:nvPr>
            <p:ph type="sldImg"/>
          </p:nvPr>
        </p:nvSpPr>
        <p:spPr>
          <a:ln/>
        </p:spPr>
      </p:sp>
      <p:sp>
        <p:nvSpPr>
          <p:cNvPr id="15667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5667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BAC3B6-E4E4-1749-8CD4-37BD9EB86A8E}" type="slidenum">
              <a:rPr lang="en-US" sz="1200">
                <a:solidFill>
                  <a:srgbClr val="000000"/>
                </a:solidFill>
              </a:rPr>
              <a:pPr eaLnBrk="1" hangingPunct="1"/>
              <a:t>29</a:t>
            </a:fld>
            <a:endParaRPr lang="en-US" sz="1200">
              <a:solidFill>
                <a:srgbClr val="000000"/>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Slide Image Placeholder 1"/>
          <p:cNvSpPr>
            <a:spLocks noGrp="1" noRot="1" noChangeAspect="1" noTextEdit="1"/>
          </p:cNvSpPr>
          <p:nvPr>
            <p:ph type="sldImg"/>
          </p:nvPr>
        </p:nvSpPr>
        <p:spPr>
          <a:ln/>
        </p:spPr>
      </p:sp>
      <p:sp>
        <p:nvSpPr>
          <p:cNvPr id="158722"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58723"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8C890F5-5A68-F241-8D53-103B5C1DD0CF}" type="slidenum">
              <a:rPr lang="en-US" sz="1200">
                <a:solidFill>
                  <a:srgbClr val="000000"/>
                </a:solidFill>
              </a:rPr>
              <a:pPr eaLnBrk="1" hangingPunct="1"/>
              <a:t>30</a:t>
            </a:fld>
            <a:endParaRPr lang="en-US" sz="1200">
              <a:solidFill>
                <a:srgbClr val="000000"/>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Slide Image Placeholder 1"/>
          <p:cNvSpPr>
            <a:spLocks noGrp="1" noRot="1" noChangeAspect="1" noTextEdit="1"/>
          </p:cNvSpPr>
          <p:nvPr>
            <p:ph type="sldImg"/>
          </p:nvPr>
        </p:nvSpPr>
        <p:spPr>
          <a:ln/>
        </p:spPr>
      </p:sp>
      <p:sp>
        <p:nvSpPr>
          <p:cNvPr id="16077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6077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B564BEA-8487-1448-AD99-35C64854D15C}" type="slidenum">
              <a:rPr lang="en-US" sz="1200">
                <a:solidFill>
                  <a:srgbClr val="000000"/>
                </a:solidFill>
              </a:rPr>
              <a:pPr eaLnBrk="1" hangingPunct="1"/>
              <a:t>31</a:t>
            </a:fld>
            <a:endParaRPr lang="en-US" sz="1200">
              <a:solidFill>
                <a:srgbClr val="000000"/>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1F736D4-F857-E842-B294-35ACA8A2A028}" type="slidenum">
              <a:rPr lang="en-US" sz="1200">
                <a:solidFill>
                  <a:srgbClr val="000000"/>
                </a:solidFill>
                <a:latin typeface="Arial" charset="0"/>
              </a:rPr>
              <a:pPr eaLnBrk="1" hangingPunct="1"/>
              <a:t>32</a:t>
            </a:fld>
            <a:endParaRPr lang="en-US" sz="1200">
              <a:solidFill>
                <a:srgbClr val="000000"/>
              </a:solidFill>
              <a:latin typeface="Arial"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832067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false teachers noted in this summary statement were NOT Apollos, Peter, and Christ (1 Cor 1:12)! Instead, they are unnamed men would had undermined the theology of the new covenant standing that each true teacher upheld. Paul wanted to assure them that the money he had asked them to collect in 1 Cor 16 would be used to advance the gospel by helping Jewish believers in their mother church in Jerusalem, thus strengthening his teaching that the church was composed of both Jews and Gentiles who were equal in Christ.</a:t>
            </a:r>
          </a:p>
          <a:p>
            <a:endParaRPr lang="en-US" dirty="0"/>
          </a:p>
          <a:p>
            <a:r>
              <a:rPr lang="en-US" dirty="0"/>
              <a:t>The letter functions as an example of the servant-leader standing of today's Christian pastors, elders, and other believers who shepherd God's flock. Their credibility is of absolute importance and must be defended against attack so that the message they preach is not undermined.</a:t>
            </a:r>
          </a:p>
          <a:p>
            <a:pPr algn="ctr" eaLnBrk="1" hangingPunct="1"/>
            <a:endParaRPr lang="en-US" altLang="zh-CN" sz="12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0179438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ar-JO"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34</a:t>
            </a:fld>
            <a:endParaRPr lang="en-US"/>
          </a:p>
        </p:txBody>
      </p:sp>
    </p:spTree>
    <p:extLst>
      <p:ext uri="{BB962C8B-B14F-4D97-AF65-F5344CB8AC3E}">
        <p14:creationId xmlns:p14="http://schemas.microsoft.com/office/powerpoint/2010/main" val="34786433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35</a:t>
            </a:fld>
            <a:endParaRPr lang="en-US"/>
          </a:p>
        </p:txBody>
      </p:sp>
    </p:spTree>
    <p:extLst>
      <p:ext uri="{BB962C8B-B14F-4D97-AF65-F5344CB8AC3E}">
        <p14:creationId xmlns:p14="http://schemas.microsoft.com/office/powerpoint/2010/main" val="39830989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If a leader loses his credibility, people will no longer follow him and his message. So Paul seemed not to hesitate to defend his authority as one commissioned by Jesus himself to preach to the Gentiles, such as those at Corinth.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666793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Sometimes the credibility of leaders becomes compromised due to unsubstantiated rumors. </a:t>
            </a:r>
            <a:r>
              <a:rPr lang="en-US">
                <a:cs typeface="ＭＳ Ｐゴシック" charset="0"/>
              </a:rPr>
              <a:t>Such attempts to undermine the leaders so that the subordinates remain unresponsive.</a:t>
            </a:r>
          </a:p>
          <a:p>
            <a:endParaRPr lang="en-US">
              <a:cs typeface="ＭＳ Ｐゴシック" charset="0"/>
            </a:endParaRPr>
          </a:p>
        </p:txBody>
      </p:sp>
    </p:spTree>
    <p:extLst>
      <p:ext uri="{BB962C8B-B14F-4D97-AF65-F5344CB8AC3E}">
        <p14:creationId xmlns:p14="http://schemas.microsoft.com/office/powerpoint/2010/main" val="39845147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It is easy to forget that, despite our problems, believers are on the same team which requires us to work together much like a sports team must work in sync with one another.</a:t>
            </a:r>
          </a:p>
          <a:p>
            <a:endParaRPr lang="en-US" dirty="0">
              <a:cs typeface="ＭＳ Ｐゴシック" charset="0"/>
            </a:endParaRPr>
          </a:p>
        </p:txBody>
      </p:sp>
    </p:spTree>
    <p:extLst>
      <p:ext uri="{BB962C8B-B14F-4D97-AF65-F5344CB8AC3E}">
        <p14:creationId xmlns:p14="http://schemas.microsoft.com/office/powerpoint/2010/main" val="135711421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51539292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22245380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One of our cruelest responses to others is apathy. Once I knew someone who simply ignored me. He acted as if I did not exist. When I talked, he pretended not to hear. When I walked toward him in a hallway as he walked toward me, he wouldn’t greet me. When I was in the same room as him, he watched me in the corner of his eye to assure that he would sit on the other side of the room. I sat down with him and his wife some years ago to talk about it and see what I had contributed to this. He listed many vain imaginations of things I had done to spy on him, so he said that he was just trying to guard his privacy. The amazing thing about this is that I am the one responsible for sticking my neck out to help him find his calling in life.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068727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dirty="0">
                <a:latin typeface="Arial" panose="020B0604020202020204" pitchFamily="34" charset="0"/>
                <a:cs typeface="Arial" panose="020B0604020202020204" pitchFamily="34" charset="0"/>
              </a:rPr>
              <a:t>Maybe you can relate to my experience of when I have sought to love others but to no avail. You are open to people, but they are closed to you. One of our cruellest responses to others is apathy—or simply ignoring others—and you have seen this first hand.</a:t>
            </a:r>
          </a:p>
          <a:p>
            <a:r>
              <a:rPr lang="en-SG" dirty="0">
                <a:latin typeface="Arial" panose="020B0604020202020204" pitchFamily="34" charset="0"/>
                <a:cs typeface="Arial" panose="020B0604020202020204" pitchFamily="34" charset="0"/>
              </a:rPr>
              <a:t>Your family background is far from ideal. Your father—or mother—neglected you growing up.</a:t>
            </a:r>
          </a:p>
          <a:p>
            <a:r>
              <a:rPr lang="en-SG" dirty="0">
                <a:latin typeface="Arial" panose="020B0604020202020204" pitchFamily="34" charset="0"/>
                <a:cs typeface="Arial" panose="020B0604020202020204" pitchFamily="34" charset="0"/>
              </a:rPr>
              <a:t>I find that here in Singapore many people struggle with apathy towards them at work. A worldwide survey was done some years back where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W</a:t>
            </a:r>
            <a:r>
              <a:rPr lang="en-SG"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How can you be responsive to God’s heart for you? Instead of apathy, what is the right way to respond to the Lord for all he has done to save you, provide for you, purify you, restore you?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938010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 reached out to a church that was feeling conflicted and apathetic towards him—even though he started the church!</a:t>
            </a:r>
            <a:r>
              <a:rPr lang="en-SG" b="0"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Times New Roman" pitchFamily="-111" charset="0"/>
                <a:ea typeface="ＭＳ Ｐゴシック" pitchFamily="-107" charset="-128"/>
                <a:cs typeface="ＭＳ Ｐゴシック" pitchFamily="-107" charset="-128"/>
              </a:rPr>
              <a:t>Imagine investing yourself into someone substantially—you help him or her get a job, you train the person with life skills that lead to success, or you even raise the person as your son or daughter. Despite all this, then that person turns against you! How would you feel? Certainly, this would hurt deeply. </a:t>
            </a:r>
            <a:endParaRPr lang="en-SG" sz="1200" b="0" kern="1200" dirty="0">
              <a:solidFill>
                <a:schemeClr val="tx1"/>
              </a:solidFill>
              <a:effectLst/>
              <a:latin typeface="Times New Roman" pitchFamily="-111" charset="0"/>
              <a:ea typeface="ＭＳ Ｐゴシック" pitchFamily="-107" charset="-128"/>
              <a:cs typeface="ＭＳ Ｐゴシック" pitchFamily="-107" charset="-128"/>
            </a:endParaRPr>
          </a:p>
          <a:p>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007883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3E7587-1391-964A-8A6E-CEB26355767B}"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83299" name="Rectangle 2"/>
          <p:cNvSpPr>
            <a:spLocks noGrp="1" noRot="1" noChangeAspect="1" noChangeArrowheads="1"/>
          </p:cNvSpPr>
          <p:nvPr>
            <p:ph type="sldImg"/>
          </p:nvPr>
        </p:nvSpPr>
        <p:spPr>
          <a:solidFill>
            <a:srgbClr val="FFFFFF"/>
          </a:solidFill>
          <a:ln/>
        </p:spPr>
      </p:sp>
      <p:sp>
        <p:nvSpPr>
          <p:cNvPr id="1833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11271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These verses comprise a fitting summary of the letter since the church thought that their leaders were each preaching themselves. And while Paul asserted his authority, he also noted here that he and the other leaders the church had divided over were all on the same plain as fellow servants of Christ. Each of these leaders had the light to share with the Corinthians, so it was useless for them to divide into competing groups.</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83469555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dirty="0">
                <a:latin typeface="Arial" panose="020B0604020202020204" pitchFamily="34" charset="0"/>
                <a:cs typeface="Arial" panose="020B0604020202020204" pitchFamily="34" charset="0"/>
              </a:rPr>
              <a:t>This week the governor of Virginia publicly argued for infanticide—and millions supported him!</a:t>
            </a:r>
          </a:p>
          <a:p>
            <a:r>
              <a:rPr lang="en-US"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37230079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In a world where right is considered wrong and wrong is deemed right, God has called believers to be different.</a:t>
            </a:r>
          </a:p>
        </p:txBody>
      </p:sp>
    </p:spTree>
    <p:extLst>
      <p:ext uri="{BB962C8B-B14F-4D97-AF65-F5344CB8AC3E}">
        <p14:creationId xmlns:p14="http://schemas.microsoft.com/office/powerpoint/2010/main" val="286262986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0000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91719482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26496700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59036951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dirty="0">
                <a:latin typeface="Arial" panose="020B0604020202020204" pitchFamily="34" charset="0"/>
                <a:cs typeface="Arial" panose="020B0604020202020204" pitchFamily="34" charset="0"/>
              </a:rPr>
              <a:t>Occasion: Paul's planting the Corinthian church on his second missionary journey took about eighteen months from March AD 51-September AD 52 (1 Cor 3:6, 10; 4:15; Acts 18:1-17).  Nearly four years later while in Ephesus on his third missionary journey he received disturbing reports from Chloe’s household about divisions in the church (1 Cor 1:10) and a letter from the church carried by three men (1 Cor 16:17) that requested Paul's opinion on certain issues (1 Cor 7:1; 8:1; 12:1; 15:1; 16:1).  He answered the problem of divisions and gave the much-needed response to the church's questions in the letter of 1 Corinthians (he had already written a letter before this; cf. 1 Cor 5:9). </a:t>
            </a:r>
            <a:endParaRPr lang="en-US" dirty="0">
              <a:latin typeface="Arial" panose="020B0604020202020204" pitchFamily="34" charset="0"/>
              <a:cs typeface="Arial" panose="020B0604020202020204" pitchFamily="34" charset="0"/>
            </a:endParaRPr>
          </a:p>
          <a:p>
            <a:endParaRPr lang="en-SG"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7170202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10876805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Basically, 2 Corinthians addresses how the church can respond to God. It answers the same question for us: How can you be responsive to God’s heart for you? Instead of apathy, what is the right way to respond to the Lord for all he has done to save you, provide for you, purify you, restore you?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600344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false teachers noted in this summary statement were NOT Apollos, Peter, and Christ (1 Cor 1:12)! Instead, they are unnamed men would had undermined the theology of the new covenant standing that each true teacher upheld. Paul wanted to assure them that the money he had asked them to collect in 1 Cor 16 would be used to advance the gospel by helping Jewish believers in their mother church in Jerusalem, thus strengthening his teaching that the church was composed of both Jews and Gentiles who were equal in Christ.</a:t>
            </a:r>
          </a:p>
          <a:p>
            <a:endParaRPr lang="en-US" dirty="0"/>
          </a:p>
          <a:p>
            <a:r>
              <a:rPr lang="en-US" dirty="0"/>
              <a:t>The letter functions as an example of the servant-leader standing of today's Christian pastors, elders, and other believers who shepherd God's flock. Their credibility is of absolute importance and must be defended against attack so that the message they preach is not undermined.</a:t>
            </a:r>
          </a:p>
          <a:p>
            <a:pPr algn="ctr" eaLnBrk="1" hangingPunct="1"/>
            <a:endParaRPr lang="en-US" altLang="zh-CN" sz="12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0179438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736422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99710913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His postponed visit when they doubted his care actually prevented Paul from overly rebuking them for not disciplining their leader who opposed Paul (1:12-24).</a:t>
            </a:r>
            <a:endPar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524606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dirty="0">
                <a:latin typeface="Arial" panose="020B0604020202020204" pitchFamily="34" charset="0"/>
                <a:cs typeface="Arial" panose="020B0604020202020204" pitchFamily="34" charset="0"/>
              </a:rPr>
              <a:t>Their discipline of this leader should make Paul’s next visit a positive one so that Satan would not drive a wedge between Paul, this leader, and the church (2:1-11). </a:t>
            </a:r>
          </a:p>
          <a:p>
            <a:r>
              <a:rPr lang="en-SG" dirty="0">
                <a:latin typeface="Arial" panose="020B0604020202020204" pitchFamily="34" charset="0"/>
                <a:cs typeface="Arial" panose="020B0604020202020204" pitchFamily="34" charset="0"/>
              </a:rPr>
              <a:t>Instead of returning, Paul’s sending Titus will remind them to spread the sweet aroma of Christ to believers and warn unbelievers of their impending peril (2:12-17).</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1740279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Paul’s new covenant ministry blessed Corinth—not the false teachers (3:1–6:10)</a:t>
            </a:r>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3507301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016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r>
              <a:rPr lang="en-US" dirty="0">
                <a:latin typeface="Arial"/>
                <a:ea typeface="ＭＳ Ｐゴシック" charset="0"/>
                <a:cs typeface="Arial"/>
              </a:rPr>
              <a:t>These verses are the key verses on the New</a:t>
            </a:r>
            <a:r>
              <a:rPr lang="en-US" baseline="0" dirty="0">
                <a:latin typeface="Arial"/>
                <a:ea typeface="ＭＳ Ｐゴシック" charset="0"/>
                <a:cs typeface="Arial"/>
              </a:rPr>
              <a:t> Covenant in the whole Bible.</a:t>
            </a:r>
          </a:p>
          <a:p>
            <a:r>
              <a:rPr lang="en-US" baseline="0" dirty="0">
                <a:latin typeface="Arial"/>
                <a:ea typeface="ＭＳ Ｐゴシック" charset="0"/>
                <a:cs typeface="Arial"/>
              </a:rPr>
              <a:t>_______</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Common-384</a:t>
            </a:r>
          </a:p>
          <a:p>
            <a:r>
              <a:rPr lang="en-US" baseline="0" dirty="0">
                <a:latin typeface="Arial"/>
                <a:ea typeface="ＭＳ Ｐゴシック" charset="0"/>
                <a:cs typeface="Arial"/>
              </a:rPr>
              <a:t>BE-24-Jeremiah-58</a:t>
            </a:r>
          </a:p>
          <a:p>
            <a:r>
              <a:rPr lang="en-US" baseline="0" dirty="0">
                <a:latin typeface="Arial"/>
                <a:ea typeface="ＭＳ Ｐゴシック" charset="0"/>
                <a:cs typeface="Arial"/>
              </a:rPr>
              <a:t>FU-05-Biblical Covenants-27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Arial"/>
                <a:ea typeface="ＭＳ Ｐゴシック" charset="0"/>
                <a:cs typeface="Arial"/>
              </a:rPr>
              <a:t>OS-24-Jeremiah-162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Arial"/>
                <a:ea typeface="ＭＳ Ｐゴシック" charset="0"/>
                <a:cs typeface="Arial"/>
              </a:rPr>
              <a:t>NS-08-2 Corinthians-79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Arial"/>
                <a:ea typeface="ＭＳ Ｐゴシック" charset="0"/>
                <a:cs typeface="Arial"/>
              </a:rPr>
              <a:t>NS-19-Hebrews-333</a:t>
            </a:r>
            <a:endParaRPr lang="en-US" dirty="0">
              <a:latin typeface="Arial"/>
              <a:ea typeface="ＭＳ Ｐゴシック" charset="0"/>
              <a:cs typeface="Arial"/>
            </a:endParaRPr>
          </a:p>
          <a:p>
            <a:endParaRPr lang="en-US" dirty="0">
              <a:latin typeface="Arial"/>
              <a:ea typeface="ＭＳ Ｐゴシック" charset="0"/>
              <a:cs typeface="Arial"/>
            </a:endParaRPr>
          </a:p>
        </p:txBody>
      </p:sp>
      <p:sp>
        <p:nvSpPr>
          <p:cNvPr id="22016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271DBF-9AE1-0F4B-B741-4DC707DDF1EC}"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162754197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6C1D3A4-0773-2D4D-ABBC-14E24974A5AD}"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2211"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lnSpc>
                <a:spcPct val="90000"/>
              </a:lnSpc>
              <a:spcBef>
                <a:spcPct val="0"/>
              </a:spcBef>
            </a:pPr>
            <a:r>
              <a:rPr lang="en-US" sz="1100" b="0" dirty="0">
                <a:latin typeface="Arial" panose="020B0604020202020204" pitchFamily="34" charset="0"/>
                <a:ea typeface="ＭＳ Ｐゴシック" charset="0"/>
                <a:cs typeface="Arial" panose="020B0604020202020204" pitchFamily="34" charset="0"/>
              </a:rPr>
              <a:t>Three covenants amplify</a:t>
            </a:r>
            <a:r>
              <a:rPr lang="en-US" sz="1100" b="0" baseline="0" dirty="0">
                <a:latin typeface="Arial" panose="020B0604020202020204" pitchFamily="34" charset="0"/>
                <a:ea typeface="ＭＳ Ｐゴシック" charset="0"/>
                <a:cs typeface="Arial" panose="020B0604020202020204" pitchFamily="34" charset="0"/>
              </a:rPr>
              <a:t> </a:t>
            </a:r>
            <a:r>
              <a:rPr lang="en-US" sz="1100" b="0" dirty="0">
                <a:latin typeface="Arial" panose="020B0604020202020204" pitchFamily="34" charset="0"/>
                <a:ea typeface="ＭＳ Ｐゴシック" charset="0"/>
                <a:cs typeface="Arial" panose="020B0604020202020204" pitchFamily="34" charset="0"/>
              </a:rPr>
              <a:t>the Abrahamic covenant.</a:t>
            </a:r>
            <a:r>
              <a:rPr lang="en-US" sz="1100" b="0" baseline="0" dirty="0">
                <a:latin typeface="Arial" panose="020B0604020202020204" pitchFamily="34" charset="0"/>
                <a:ea typeface="ＭＳ Ｐゴシック" charset="0"/>
                <a:cs typeface="Arial" panose="020B0604020202020204" pitchFamily="34" charset="0"/>
              </a:rPr>
              <a:t> T</a:t>
            </a:r>
            <a:r>
              <a:rPr lang="en-US" sz="1100" b="0" dirty="0">
                <a:latin typeface="Arial" panose="020B0604020202020204" pitchFamily="34" charset="0"/>
                <a:ea typeface="ＭＳ Ｐゴシック" charset="0"/>
                <a:cs typeface="Arial" panose="020B0604020202020204" pitchFamily="34" charset="0"/>
              </a:rPr>
              <a:t>he new covenant was one of them. </a:t>
            </a:r>
          </a:p>
          <a:p>
            <a:pPr>
              <a:lnSpc>
                <a:spcPct val="90000"/>
              </a:lnSpc>
              <a:spcBef>
                <a:spcPct val="0"/>
              </a:spcBef>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(cf. Deut. 30:1-10) promises: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Land from Wadi of Egypt to Euphrates River (Isa. 27:12)</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Eternal possession of land (Gen. 17:8) after exile/restoration</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Whole world blessed via the land (Isa. 14:1-2)</a:t>
            </a:r>
          </a:p>
          <a:p>
            <a:pPr>
              <a:lnSpc>
                <a:spcPct val="90000"/>
              </a:lnSpc>
              <a:buFontTx/>
              <a:buChar char="•"/>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2 Samuel 7:12-16 promises perpetual:</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Sons (</a:t>
            </a:r>
            <a:r>
              <a:rPr lang="mr-IN" altLang="ja-JP" sz="1100" b="0" dirty="0">
                <a:latin typeface="Arial" panose="020B0604020202020204" pitchFamily="34" charset="0"/>
                <a:ea typeface="ＭＳ Ｐゴシック" charset="0"/>
                <a:cs typeface="ＭＳ Ｐゴシック" charset="0"/>
              </a:rPr>
              <a:t>"</a:t>
            </a:r>
            <a:r>
              <a:rPr lang="en-US" altLang="ja-JP" sz="1100" b="0" dirty="0">
                <a:latin typeface="Arial" panose="020B0604020202020204" pitchFamily="34" charset="0"/>
                <a:ea typeface="ＭＳ Ｐゴシック" charset="0"/>
                <a:cs typeface="Arial" panose="020B0604020202020204" pitchFamily="34" charset="0"/>
              </a:rPr>
              <a:t>house</a:t>
            </a:r>
            <a:r>
              <a:rPr lang="mr-IN" altLang="ja-JP" sz="1100" b="0" dirty="0">
                <a:latin typeface="Arial" panose="020B0604020202020204" pitchFamily="34" charset="0"/>
                <a:ea typeface="ＭＳ Ｐゴシック" charset="0"/>
                <a:cs typeface="ＭＳ Ｐゴシック" charset="0"/>
              </a:rPr>
              <a:t>"</a:t>
            </a:r>
            <a:r>
              <a:rPr lang="en-US" altLang="ja-JP" sz="1100" b="0" dirty="0">
                <a:latin typeface="Arial" panose="020B0604020202020204" pitchFamily="34" charset="0"/>
                <a:ea typeface="ＭＳ Ｐゴシック" charset="0"/>
                <a:cs typeface="Arial" panose="020B0604020202020204" pitchFamily="34" charset="0"/>
              </a:rPr>
              <a:t> never wiped out)</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Kingdom (political dynasty)</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Throne (right to rule by descendants)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Temple (son to build it)</a:t>
            </a:r>
          </a:p>
          <a:p>
            <a:pPr>
              <a:lnSpc>
                <a:spcPct val="90000"/>
              </a:lnSpc>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Jeremiah 31:31-34 promises: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Forgiveness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Indwelling Spirit</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New heart, nature, mind</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Reunification of Israel and Judah</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No need for evangelism</a:t>
            </a:r>
          </a:p>
          <a:p>
            <a:r>
              <a:rPr lang="en-US" sz="1100" baseline="0" dirty="0">
                <a:latin typeface="Arial"/>
                <a:ea typeface="ＭＳ Ｐゴシック" charset="0"/>
                <a:cs typeface="Arial"/>
              </a:rPr>
              <a:t>__________</a:t>
            </a:r>
          </a:p>
          <a:p>
            <a:r>
              <a:rPr lang="en-US" sz="1100" baseline="0" dirty="0">
                <a:latin typeface="Arial"/>
                <a:ea typeface="ＭＳ Ｐゴシック" charset="0"/>
                <a:cs typeface="Arial"/>
              </a:rPr>
              <a:t>Common-385</a:t>
            </a:r>
          </a:p>
          <a:p>
            <a:r>
              <a:rPr lang="en-US" sz="1100" baseline="0" dirty="0">
                <a:latin typeface="Arial"/>
                <a:ea typeface="ＭＳ Ｐゴシック" charset="0"/>
                <a:cs typeface="Arial"/>
              </a:rPr>
              <a:t>BE-24-Jeremiah-59</a:t>
            </a:r>
          </a:p>
          <a:p>
            <a:r>
              <a:rPr lang="en-US" sz="1100" baseline="0" dirty="0">
                <a:latin typeface="Arial"/>
                <a:ea typeface="ＭＳ Ｐゴシック" charset="0"/>
                <a:cs typeface="Arial"/>
              </a:rPr>
              <a:t>FU-05-Biblical Covenants-28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aseline="0" dirty="0">
                <a:latin typeface="Arial"/>
                <a:ea typeface="ＭＳ Ｐゴシック" charset="0"/>
                <a:cs typeface="Arial"/>
              </a:rPr>
              <a:t>OS-24-Jeremiah-163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aseline="0" dirty="0">
                <a:latin typeface="Arial"/>
                <a:ea typeface="ＭＳ Ｐゴシック" charset="0"/>
                <a:cs typeface="Arial"/>
              </a:rPr>
              <a:t>NS-08-2 Corinthians-80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aseline="0" dirty="0">
                <a:latin typeface="Arial"/>
                <a:ea typeface="ＭＳ Ｐゴシック" charset="0"/>
                <a:cs typeface="Arial"/>
              </a:rPr>
              <a:t>NS-19-Hebrews-334</a:t>
            </a:r>
            <a:endParaRPr lang="en-US" sz="1100" dirty="0">
              <a:latin typeface="Arial"/>
              <a:ea typeface="ＭＳ Ｐゴシック" charset="0"/>
              <a:cs typeface="Arial"/>
            </a:endParaRPr>
          </a:p>
          <a:p>
            <a:pPr>
              <a:lnSpc>
                <a:spcPct val="90000"/>
              </a:lnSpc>
              <a:buFontTx/>
              <a:buChar char="•"/>
            </a:pPr>
            <a:endParaRPr lang="en-US" sz="1100"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104201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1A4511-0FA2-E147-80BA-43214466566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242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4259"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en-US" dirty="0">
                <a:latin typeface="Calibri" charset="0"/>
                <a:ea typeface="ＭＳ Ｐゴシック" charset="0"/>
                <a:cs typeface="ＭＳ Ｐゴシック" charset="0"/>
              </a:rPr>
              <a:t>Jeremiah anticipates a time when the divided nation is once again united (31:33) and also believes in the Lord (31:34). This has not happened since Jeremiah's time. The people did return to the land in 538 BC, but they certainly did not "all know me" (31:33) nor did they receive forgiveness as a nation when they rejected Messiah Jesus. While some new covenant elements are being fulfilled now since the cup of the Lord's supper celebrates forgiveness for those who believe (Luke 22:20-22), the ultimate fulfillment of this promise awaits Israel's trust in Jesus in the future at his return.</a:t>
            </a:r>
          </a:p>
          <a:p>
            <a:r>
              <a:rPr lang="en-US" sz="1200" baseline="0" dirty="0">
                <a:latin typeface="Arial"/>
                <a:ea typeface="ＭＳ Ｐゴシック" charset="0"/>
                <a:cs typeface="Arial"/>
              </a:rPr>
              <a:t>__________</a:t>
            </a:r>
          </a:p>
          <a:p>
            <a:r>
              <a:rPr lang="en-US" sz="1200" baseline="0" dirty="0">
                <a:latin typeface="Arial"/>
                <a:ea typeface="ＭＳ Ｐゴシック" charset="0"/>
                <a:cs typeface="Arial"/>
              </a:rPr>
              <a:t>Common-386</a:t>
            </a:r>
          </a:p>
          <a:p>
            <a:r>
              <a:rPr lang="en-US" sz="1200" baseline="0" dirty="0">
                <a:latin typeface="Arial"/>
                <a:ea typeface="ＭＳ Ｐゴシック" charset="0"/>
                <a:cs typeface="Arial"/>
              </a:rPr>
              <a:t>BE-24-Jeremiah-60</a:t>
            </a:r>
            <a:endParaRPr lang="en-US" baseline="0" dirty="0">
              <a:latin typeface="Arial"/>
              <a:ea typeface="ＭＳ Ｐゴシック" charset="0"/>
              <a:cs typeface="Arial"/>
            </a:endParaRPr>
          </a:p>
          <a:p>
            <a:r>
              <a:rPr lang="en-US" baseline="0" dirty="0">
                <a:latin typeface="Arial"/>
                <a:ea typeface="ＭＳ Ｐゴシック" charset="0"/>
                <a:cs typeface="Arial"/>
              </a:rPr>
              <a:t>FU-05-Biblical Covenants-29</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OS-24-Jeremiah-166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NS-19-Hebrews-335</a:t>
            </a:r>
            <a:endParaRPr lang="en-US" sz="1200" dirty="0">
              <a:latin typeface="Arial"/>
              <a:ea typeface="ＭＳ Ｐゴシック" charset="0"/>
              <a:cs typeface="Arial"/>
            </a:endParaRPr>
          </a:p>
          <a:p>
            <a:pPr>
              <a:spcBef>
                <a:spcPct val="0"/>
              </a:spcBef>
            </a:pPr>
            <a:endParaRPr lang="en-US" dirty="0">
              <a:latin typeface="Calibri" charset="0"/>
              <a:ea typeface="ＭＳ Ｐゴシック" charset="0"/>
              <a:cs typeface="ＭＳ Ｐゴシック" charset="0"/>
            </a:endParaRPr>
          </a:p>
          <a:p>
            <a:pPr>
              <a:spcBef>
                <a:spcPct val="0"/>
              </a:spcBef>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21033027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80DD49-A05C-B141-8160-34BB4EBFE4C9}"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263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630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en-US" dirty="0">
                <a:latin typeface="Calibri" charset="0"/>
                <a:ea typeface="ＭＳ Ｐゴシック" charset="0"/>
                <a:cs typeface="ＭＳ Ｐゴシック" charset="0"/>
              </a:rPr>
              <a:t>Verse 34 looks forward to a time when everyone in Israel is saved (all know me) and forgiven. Zechariah repeatedly promises this to happen in a single day! </a:t>
            </a:r>
          </a:p>
          <a:p>
            <a:pPr>
              <a:spcBef>
                <a:spcPct val="0"/>
              </a:spcBef>
            </a:pPr>
            <a:endParaRPr lang="en-US" dirty="0">
              <a:latin typeface="Calibri" charset="0"/>
              <a:ea typeface="ＭＳ Ｐゴシック" charset="0"/>
              <a:cs typeface="ＭＳ Ｐゴシック" charset="0"/>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3:9</a:t>
            </a:r>
            <a:r>
              <a:rPr lang="en-US" sz="1200" kern="1200" dirty="0">
                <a:solidFill>
                  <a:schemeClr val="tx1"/>
                </a:solidFill>
                <a:effectLst/>
                <a:latin typeface="+mn-lt"/>
                <a:ea typeface="+mn-ea"/>
                <a:cs typeface="+mn-cs"/>
              </a:rPr>
              <a:t> Now look at the jewel I have set before Jeshua, a single stone with seven facets.</a:t>
            </a:r>
            <a:r>
              <a:rPr lang="en-US" sz="1200" kern="1200" baseline="300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I will engrave an inscription on it, says the LORD of Heaven’s Armies, and I will remove the sins of this land in a single </a:t>
            </a:r>
            <a:r>
              <a:rPr lang="en-US" sz="1200" b="1" kern="1200" dirty="0">
                <a:solidFill>
                  <a:schemeClr val="tx1"/>
                </a:solidFill>
                <a:effectLst/>
                <a:latin typeface="+mn-lt"/>
                <a:ea typeface="+mn-ea"/>
                <a:cs typeface="+mn-cs"/>
              </a:rPr>
              <a:t>day</a:t>
            </a:r>
            <a:r>
              <a:rPr lang="en-US" sz="1200" kern="1200" dirty="0">
                <a:solidFill>
                  <a:schemeClr val="tx1"/>
                </a:solidFill>
                <a:effectLst/>
                <a:latin typeface="+mn-lt"/>
                <a:ea typeface="+mn-ea"/>
                <a:cs typeface="+mn-cs"/>
              </a:rPr>
              <a:t>.</a:t>
            </a:r>
          </a:p>
          <a:p>
            <a:pPr marL="0" marR="0" lvl="0" indent="0" algn="l" defTabSz="457200" rtl="0" eaLnBrk="1" fontAlgn="auto" latinLnBrk="0" hangingPunct="1">
              <a:lnSpc>
                <a:spcPct val="100000"/>
              </a:lnSpc>
              <a:spcBef>
                <a:spcPct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12:6</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I will make the clans of Judah like a flame that sets a woodpile ablaze or like a burning torch among sheaves of grain. They will burn up all the neighboring nations right and left, while the people living in Jerusalem remain secure.</a:t>
            </a:r>
          </a:p>
          <a:p>
            <a:pPr marL="0" marR="0" lvl="0" indent="0" algn="l" defTabSz="457200" rtl="0" eaLnBrk="1" fontAlgn="auto" latinLnBrk="0" hangingPunct="1">
              <a:lnSpc>
                <a:spcPct val="100000"/>
              </a:lnSpc>
              <a:spcBef>
                <a:spcPct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12:11</a:t>
            </a:r>
            <a:r>
              <a:rPr lang="en-US" sz="1200" kern="1200" dirty="0">
                <a:solidFill>
                  <a:schemeClr val="tx1"/>
                </a:solidFill>
                <a:effectLst/>
                <a:latin typeface="+mn-lt"/>
                <a:ea typeface="+mn-ea"/>
                <a:cs typeface="+mn-cs"/>
              </a:rPr>
              <a:t> The sorrow and mourning in Jerusalem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will be like the great mourning for Hadad-Rimmon in the valley of Megiddo.</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14:4</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his feet will stand on the Mount of Olives, east of Jerusalem. And the Mount of Olives will split apart, making a wide valley running from east to west. Half the mountain will move toward the north and half toward the south.</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14:6</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the sources of light will no longer shine, </a:t>
            </a:r>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yet there will be continuous </a:t>
            </a:r>
            <a:r>
              <a:rPr lang="en-US" sz="1200" b="1" kern="1200" dirty="0">
                <a:solidFill>
                  <a:schemeClr val="tx1"/>
                </a:solidFill>
                <a:effectLst/>
                <a:latin typeface="+mn-lt"/>
                <a:ea typeface="+mn-ea"/>
                <a:cs typeface="+mn-cs"/>
              </a:rPr>
              <a:t>day</a:t>
            </a:r>
            <a:r>
              <a:rPr lang="en-US" sz="1200" kern="1200" dirty="0">
                <a:solidFill>
                  <a:schemeClr val="tx1"/>
                </a:solidFill>
                <a:effectLst/>
                <a:latin typeface="+mn-lt"/>
                <a:ea typeface="+mn-ea"/>
                <a:cs typeface="+mn-cs"/>
              </a:rPr>
              <a:t>! Only the LORD knows how this could happen. There will be no normal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and night, for at evening time it will still be light.</a:t>
            </a:r>
            <a:endParaRPr lang="en-US" dirty="0">
              <a:latin typeface="Calibri" charset="0"/>
              <a:ea typeface="ＭＳ Ｐゴシック" charset="0"/>
              <a:cs typeface="ＭＳ Ｐゴシック" charset="0"/>
            </a:endParaRPr>
          </a:p>
          <a:p>
            <a:r>
              <a:rPr lang="en-US" sz="1200" baseline="0" dirty="0">
                <a:latin typeface="Arial"/>
                <a:ea typeface="ＭＳ Ｐゴシック" charset="0"/>
                <a:cs typeface="Arial"/>
              </a:rPr>
              <a:t>__________</a:t>
            </a:r>
          </a:p>
          <a:p>
            <a:r>
              <a:rPr lang="en-US" sz="1200" baseline="0" dirty="0">
                <a:latin typeface="Arial"/>
                <a:ea typeface="ＭＳ Ｐゴシック" charset="0"/>
                <a:cs typeface="Arial"/>
              </a:rPr>
              <a:t>Common-387</a:t>
            </a:r>
          </a:p>
          <a:p>
            <a:r>
              <a:rPr lang="en-US" sz="1200" baseline="0" dirty="0">
                <a:latin typeface="Arial"/>
                <a:ea typeface="ＭＳ Ｐゴシック" charset="0"/>
                <a:cs typeface="Arial"/>
              </a:rPr>
              <a:t>BE-24-Jeremiah-61</a:t>
            </a:r>
            <a:endParaRPr lang="en-US" baseline="0" dirty="0">
              <a:latin typeface="Arial"/>
              <a:ea typeface="ＭＳ Ｐゴシック" charset="0"/>
              <a:cs typeface="Arial"/>
            </a:endParaRPr>
          </a:p>
          <a:p>
            <a:r>
              <a:rPr lang="en-US" baseline="0" dirty="0">
                <a:latin typeface="Arial"/>
                <a:ea typeface="ＭＳ Ｐゴシック" charset="0"/>
                <a:cs typeface="Arial"/>
              </a:rPr>
              <a:t>FU-05-Biblical Covenants-30</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OS-24-Jeremiah-167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NS-19-Hebrews-33</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48541136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9F2266-65EB-D74A-9F6A-FEB0913FECBA}"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835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lgn="r" rtl="1">
              <a:spcBef>
                <a:spcPct val="0"/>
              </a:spcBef>
            </a:pPr>
            <a:r>
              <a:rPr lang="ar-JO" dirty="0">
                <a:latin typeface="Arial" panose="020B0604020202020204" pitchFamily="34" charset="0"/>
                <a:ea typeface="ＭＳ Ｐゴシック" charset="0"/>
                <a:cs typeface="Arial" panose="020B0604020202020204" pitchFamily="34" charset="0"/>
              </a:rPr>
              <a:t>كيف نعرف أنه كان غير مشروط؟ </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Even though the word "kingdom" does not appear in this letter, labor for the kingdom is the focus. Such efforts are not without hardship, as this letter well testifies. </a:t>
            </a:r>
          </a:p>
          <a:p>
            <a:endParaRPr lang="ar-JO"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91731932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94520409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3980029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7588047-64C6-214B-AB8D-659B5A42A2DB}"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334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347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dirty="0">
                <a:latin typeface="Arial" panose="020B0604020202020204" pitchFamily="34" charset="0"/>
                <a:ea typeface="ＭＳ Ｐゴシック" charset="0"/>
                <a:cs typeface="Arial" panose="020B0604020202020204" pitchFamily="34" charset="0"/>
              </a:rPr>
              <a:t>There are debates about the how far or when or to whom the covenant refers. This is because </a:t>
            </a:r>
            <a:r>
              <a:rPr lang="ar-SA" dirty="0" err="1">
                <a:latin typeface="Arial" panose="020B0604020202020204" pitchFamily="34" charset="0"/>
                <a:ea typeface="ＭＳ Ｐゴシック" charset="0"/>
                <a:cs typeface="Arial" panose="020B0604020202020204" pitchFamily="34" charset="0"/>
              </a:rPr>
              <a:t>إرميا</a:t>
            </a:r>
            <a:r>
              <a:rPr lang="en-US" dirty="0">
                <a:latin typeface="Arial" panose="020B0604020202020204" pitchFamily="34" charset="0"/>
                <a:ea typeface="ＭＳ Ｐゴシック" charset="0"/>
                <a:cs typeface="Arial" panose="020B0604020202020204" pitchFamily="34" charset="0"/>
              </a:rPr>
              <a:t> 31 declares the covenant is for Israel and Judah but in the New Testament</a:t>
            </a:r>
            <a:r>
              <a:rPr lang="en-US" baseline="0" dirty="0">
                <a:latin typeface="Arial" panose="020B0604020202020204" pitchFamily="34" charset="0"/>
                <a:ea typeface="ＭＳ Ｐゴシック" charset="0"/>
                <a:cs typeface="Arial" panose="020B0604020202020204" pitchFamily="34" charset="0"/>
              </a:rPr>
              <a:t> </a:t>
            </a:r>
            <a:r>
              <a:rPr lang="en-US" dirty="0">
                <a:latin typeface="Arial" panose="020B0604020202020204" pitchFamily="34" charset="0"/>
                <a:ea typeface="ＭＳ Ｐゴシック" charset="0"/>
                <a:cs typeface="Arial" panose="020B0604020202020204" pitchFamily="34" charset="0"/>
              </a:rPr>
              <a:t>it is declared for the church (Luke 22:20; 1 Cor 11:25; 2 Cor.3:6; Heb 8:8;9:15).</a:t>
            </a:r>
          </a:p>
          <a:p>
            <a:pPr>
              <a:spcBef>
                <a:spcPct val="0"/>
              </a:spcBef>
            </a:pPr>
            <a:endParaRPr lang="en-US" dirty="0">
              <a:latin typeface="Arial" panose="020B0604020202020204" pitchFamily="34" charset="0"/>
              <a:ea typeface="ＭＳ Ｐゴシック" charset="0"/>
              <a:cs typeface="Arial" panose="020B0604020202020204" pitchFamily="34" charset="0"/>
            </a:endParaRPr>
          </a:p>
          <a:p>
            <a:pPr>
              <a:spcBef>
                <a:spcPct val="0"/>
              </a:spcBef>
            </a:pPr>
            <a:r>
              <a:rPr lang="en-US" dirty="0">
                <a:latin typeface="Arial" panose="020B0604020202020204" pitchFamily="34" charset="0"/>
                <a:ea typeface="ＭＳ Ｐゴシック" charset="0"/>
                <a:cs typeface="Arial" panose="020B0604020202020204" pitchFamily="34" charset="0"/>
              </a:rPr>
              <a:t>So questions arise.</a:t>
            </a:r>
            <a:r>
              <a:rPr lang="en-US" baseline="0" dirty="0">
                <a:latin typeface="Arial" panose="020B0604020202020204" pitchFamily="34" charset="0"/>
                <a:ea typeface="ＭＳ Ｐゴシック" charset="0"/>
                <a:cs typeface="Arial" panose="020B0604020202020204" pitchFamily="34" charset="0"/>
              </a:rPr>
              <a:t> I</a:t>
            </a:r>
            <a:r>
              <a:rPr lang="en-US" dirty="0">
                <a:latin typeface="Arial" panose="020B0604020202020204" pitchFamily="34" charset="0"/>
                <a:ea typeface="ＭＳ Ｐゴシック" charset="0"/>
                <a:cs typeface="Arial" panose="020B0604020202020204" pitchFamily="34" charset="0"/>
              </a:rPr>
              <a:t>s there a new covenant? Is it especially for the church? Or is it only for Israel? Or was there two covenants? Or are these promises built upon each other?</a:t>
            </a:r>
          </a:p>
        </p:txBody>
      </p:sp>
    </p:spTree>
    <p:extLst>
      <p:ext uri="{BB962C8B-B14F-4D97-AF65-F5344CB8AC3E}">
        <p14:creationId xmlns:p14="http://schemas.microsoft.com/office/powerpoint/2010/main" val="111855317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552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algn="r" rtl="1">
              <a:buFontTx/>
              <a:buAutoNum type="arabicParenR"/>
            </a:pPr>
            <a:r>
              <a:rPr lang="ar-SA" dirty="0">
                <a:latin typeface=""/>
                <a:ea typeface="ＭＳ Ｐゴシック" charset="0"/>
                <a:cs typeface="ＭＳ Ｐゴシック" charset="0"/>
              </a:rPr>
              <a:t>يتجاهل العهد الجديد، كلمات المسيح، وتعاليم بولس.</a:t>
            </a:r>
          </a:p>
          <a:p>
            <a:pPr marL="228600" indent="-228600" algn="r" rtl="1">
              <a:buFontTx/>
              <a:buAutoNum type="arabicParenR"/>
            </a:pPr>
            <a:r>
              <a:rPr lang="ar-SA" dirty="0">
                <a:latin typeface=""/>
                <a:ea typeface="ＭＳ Ｐゴシック" charset="0"/>
                <a:cs typeface="ＭＳ Ｐゴシック" charset="0"/>
              </a:rPr>
              <a:t>تجاهل العمل الحالي للروح القدس.</a:t>
            </a:r>
          </a:p>
          <a:p>
            <a:pPr marL="228600" indent="-228600" algn="r" rtl="1">
              <a:buFontTx/>
              <a:buAutoNum type="arabicParenR"/>
            </a:pPr>
            <a:r>
              <a:rPr lang="ar-SA">
                <a:latin typeface=""/>
                <a:ea typeface="ＭＳ Ｐゴシック" charset="0"/>
                <a:cs typeface="ＭＳ Ｐゴシック" charset="0"/>
              </a:rPr>
              <a:t>لا </a:t>
            </a:r>
            <a:r>
              <a:rPr lang="ar-SA" dirty="0">
                <a:latin typeface=""/>
                <a:ea typeface="ＭＳ Ｐゴシック" charset="0"/>
                <a:cs typeface="ＭＳ Ｐゴシック" charset="0"/>
              </a:rPr>
              <a:t>يمكن التوفيق بين نفس المصطلحات للعهدين القديم والجديد.</a:t>
            </a:r>
          </a:p>
          <a:p>
            <a:pPr marL="228600" indent="-228600" algn="r" rtl="1">
              <a:buFontTx/>
              <a:buAutoNum type="arabicParenR"/>
            </a:pPr>
            <a:r>
              <a:rPr lang="ar-SA" dirty="0">
                <a:latin typeface=""/>
                <a:ea typeface="ＭＳ Ｐゴシック" charset="0"/>
                <a:cs typeface="ＭＳ Ｐゴシック" charset="0"/>
              </a:rPr>
              <a:t>الفروقات حادة للغاية.</a:t>
            </a:r>
          </a:p>
          <a:p>
            <a:pPr marL="228600" indent="-228600"/>
            <a:endParaRPr lang="en-US" dirty="0">
              <a:latin typeface=""/>
              <a:ea typeface="ＭＳ Ｐゴシック" charset="0"/>
              <a:cs typeface="ＭＳ Ｐゴシック" charset="0"/>
            </a:endParaRPr>
          </a:p>
          <a:p>
            <a:pPr marL="228600" indent="-228600">
              <a:buFontTx/>
              <a:buAutoNum type="arabicParenR" startAt="3"/>
            </a:pPr>
            <a:r>
              <a:rPr lang="en-US" dirty="0">
                <a:latin typeface=""/>
                <a:ea typeface="ＭＳ Ｐゴシック" charset="0"/>
                <a:cs typeface="ＭＳ Ｐゴシック" charset="0"/>
              </a:rPr>
              <a:t>View most modern pre-mils take. Deals with both OT/NT data, forgiveness and the holy spirit are blessings that we experience now. </a:t>
            </a:r>
          </a:p>
          <a:p>
            <a:pPr marL="228600" indent="-228600">
              <a:buFontTx/>
              <a:buAutoNum type="arabicParenR" startAt="3"/>
            </a:pPr>
            <a:endParaRPr lang="en-US" dirty="0">
              <a:latin typeface=""/>
              <a:ea typeface="ＭＳ Ｐゴシック" charset="0"/>
              <a:cs typeface="ＭＳ Ｐゴシック" charset="0"/>
            </a:endParaRPr>
          </a:p>
          <a:p>
            <a:pPr marL="228600" indent="-228600">
              <a:buFontTx/>
              <a:buAutoNum type="arabicParenR" startAt="3"/>
            </a:pPr>
            <a:r>
              <a:rPr lang="en-US" dirty="0">
                <a:latin typeface=""/>
                <a:ea typeface="ＭＳ Ｐゴシック" charset="0"/>
                <a:cs typeface="ＭＳ Ｐゴシック" charset="0"/>
              </a:rPr>
              <a:t>Ignoring OT data between the distinctions between church and Israel </a:t>
            </a:r>
          </a:p>
        </p:txBody>
      </p:sp>
      <p:sp>
        <p:nvSpPr>
          <p:cNvPr id="23552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AE10705-8DA6-E640-8A52-A437EAD0B62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a:latin typeface="Calibri" charset="0"/>
                <a:ea typeface="ＭＳ Ｐゴシック" charset="0"/>
                <a:cs typeface="ＭＳ Ｐゴシック" charset="0"/>
              </a:rPr>
              <a:t>Here are two unacceptable views on the new covenant (NC) that do not distinguish between it and the old covenant (OC0.</a:t>
            </a:r>
          </a:p>
          <a:p>
            <a:r>
              <a:rPr lang="en-US" dirty="0"/>
              <a:t>__________</a:t>
            </a:r>
          </a:p>
          <a:p>
            <a:r>
              <a:rPr lang="en-US" dirty="0"/>
              <a:t>Common-394</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FU-05-Biblical Covenants-31?</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NS-19-Hebrews-34?</a:t>
            </a:r>
            <a:endParaRPr lang="en-US" dirty="0">
              <a:latin typeface="Calibri" charset="0"/>
              <a:ea typeface="ＭＳ Ｐゴシック" charset="0"/>
              <a:cs typeface="ＭＳ Ｐゴシック" charset="0"/>
            </a:endParaRPr>
          </a:p>
          <a:p>
            <a:pPr>
              <a:spcBef>
                <a:spcPct val="0"/>
              </a:spcBef>
            </a:pPr>
            <a:endParaRPr lang="en-US" dirty="0">
              <a:latin typeface="Calibri" charset="0"/>
              <a:ea typeface="ＭＳ Ｐゴシック" charset="0"/>
              <a:cs typeface="ＭＳ Ｐゴシック" charset="0"/>
            </a:endParaRP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1209510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dirty="0">
                <a:latin typeface="Calibri" charset="0"/>
                <a:ea typeface="ＭＳ Ｐゴシック" charset="0"/>
                <a:cs typeface="ＭＳ Ｐゴシック" charset="0"/>
              </a:rPr>
              <a:t>The first two views have too many problems.</a:t>
            </a:r>
          </a:p>
          <a:p>
            <a:r>
              <a:rPr lang="en-US" dirty="0"/>
              <a:t>__________</a:t>
            </a:r>
          </a:p>
          <a:p>
            <a:r>
              <a:rPr lang="en-US" dirty="0"/>
              <a:t>Common-395</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FU-05-Biblical Covenants-31?</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NS-19-Hebrews-34?</a:t>
            </a:r>
            <a:endParaRPr lang="en-US" dirty="0">
              <a:latin typeface="Calibri" charset="0"/>
              <a:ea typeface="ＭＳ Ｐゴシック" charset="0"/>
              <a:cs typeface="ＭＳ Ｐゴシック" charset="0"/>
            </a:endParaRPr>
          </a:p>
          <a:p>
            <a:pPr>
              <a:spcBef>
                <a:spcPct val="0"/>
              </a:spcBef>
            </a:pPr>
            <a:endParaRPr lang="en-US" dirty="0">
              <a:latin typeface="Calibri" charset="0"/>
              <a:ea typeface="ＭＳ Ｐゴシック" charset="0"/>
              <a:cs typeface="ＭＳ Ｐゴシック" charset="0"/>
            </a:endParaRP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40811067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167E98D-D759-574C-A4D1-A2397BE6FA3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3298" name="Rectangle 2"/>
          <p:cNvSpPr>
            <a:spLocks noGrp="1" noRot="1" noChangeAspect="1" noChangeArrowheads="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Christians are therefore no longer under the old covenant of Moses. But that does not mean there is no future fulfillment of this new covenant to a believing Israel.</a:t>
            </a:r>
          </a:p>
          <a:p>
            <a:r>
              <a:rPr lang="en-US" dirty="0"/>
              <a:t>__________</a:t>
            </a:r>
          </a:p>
          <a:p>
            <a:r>
              <a:rPr lang="en-US" dirty="0"/>
              <a:t>Common-396</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FU-05-Biblical Covenants-31?</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OS-24-Jeremiah-169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NS-19-Hebrews-34?</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dirty="0">
                <a:latin typeface="Arial" panose="020B0604020202020204" pitchFamily="34" charset="0"/>
                <a:cs typeface="Arial" panose="020B0604020202020204" pitchFamily="34" charset="0"/>
              </a:rPr>
              <a:t>Paul's ministry was deemed even greater than Moses's since the glory of the new covenant is greater than that of the Mosaic covenant (2 Cor 3).</a:t>
            </a:r>
          </a:p>
          <a:p>
            <a:r>
              <a:rPr lang="en-US" dirty="0"/>
              <a:t>_____________</a:t>
            </a:r>
          </a:p>
          <a:p>
            <a:r>
              <a:rPr lang="en-US" dirty="0"/>
              <a:t>Common-397</a:t>
            </a:r>
          </a:p>
          <a:p>
            <a:r>
              <a:rPr lang="en-US" dirty="0"/>
              <a:t>OS-24-Jeremiah-177</a:t>
            </a:r>
          </a:p>
          <a:p>
            <a:r>
              <a:rPr lang="en-US" dirty="0"/>
              <a:t>NS-08-2Cor-85</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70554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God's promises had an accompanying sign or visible evidence of his covenant faithfulness, except perhaps the Land Covenant, although even it promises the exile of the nation (Deut 30:1-10).</a:t>
            </a:r>
          </a:p>
          <a:p>
            <a:r>
              <a:rPr lang="en-US" dirty="0"/>
              <a:t>____________</a:t>
            </a:r>
          </a:p>
          <a:p>
            <a:r>
              <a:rPr lang="en-US" dirty="0"/>
              <a:t>Common-397</a:t>
            </a:r>
          </a:p>
          <a:p>
            <a:r>
              <a:rPr lang="en-US" dirty="0"/>
              <a:t>OS-24-Jeremiah-177</a:t>
            </a:r>
          </a:p>
          <a:p>
            <a:r>
              <a:rPr lang="en-US" dirty="0"/>
              <a:t>NS-08-2Cor-85</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58387444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dirty="0">
                <a:latin typeface="Arial" panose="020B0604020202020204" pitchFamily="34" charset="0"/>
                <a:cs typeface="Arial" panose="020B0604020202020204" pitchFamily="34" charset="0"/>
              </a:rPr>
              <a:t>Christians</a:t>
            </a:r>
            <a:r>
              <a:rPr lang="en-US" baseline="0" dirty="0">
                <a:latin typeface="Arial" panose="020B0604020202020204" pitchFamily="34" charset="0"/>
                <a:cs typeface="Arial" panose="020B0604020202020204" pitchFamily="34" charset="0"/>
              </a:rPr>
              <a:t> are not under the covenant with Moses. We are new covenant believers. </a:t>
            </a:r>
            <a:endParaRPr lang="en-SG" dirty="0">
              <a:effectLst/>
            </a:endParaRP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baseline="0" dirty="0">
                <a:latin typeface="Arial"/>
                <a:ea typeface="ＭＳ Ｐゴシック" charset="0"/>
                <a:cs typeface="Arial"/>
              </a:rPr>
              <a:t>FU-05-Biblical Covenants-34</a:t>
            </a:r>
            <a:endParaRPr lang="en-US" dirty="0"/>
          </a:p>
          <a:p>
            <a:pPr>
              <a:spcBef>
                <a:spcPts val="0"/>
              </a:spcBef>
              <a:buNone/>
            </a:pPr>
            <a:r>
              <a:rPr lang="en-US" dirty="0"/>
              <a:t>OS-02-Exodus-370,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Corinthians-93</a:t>
            </a:r>
          </a:p>
          <a:p>
            <a:pPr>
              <a:spcBef>
                <a:spcPts val="0"/>
              </a:spcBef>
              <a:buNone/>
            </a:pPr>
            <a:r>
              <a:rPr lang="en-US" dirty="0"/>
              <a:t>NS-09-Galatians-144</a:t>
            </a:r>
          </a:p>
          <a:p>
            <a:pPr>
              <a:spcBef>
                <a:spcPts val="0"/>
              </a:spcBef>
              <a:buNone/>
            </a:pPr>
            <a:r>
              <a:rPr lang="en-US" dirty="0"/>
              <a:t>NS-19-Hebrews-298, 344</a:t>
            </a:r>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devotes nearly four chapters to show his status as a minister of the new covenant. So this is his greatest defense within his letters how the old covenant given to Israel at Sinai has been replaced by the new covenant given in the present age to the church. </a:t>
            </a:r>
          </a:p>
          <a:p>
            <a:endParaRPr lang="en-US" dirty="0"/>
          </a:p>
          <a:p>
            <a:r>
              <a:rPr lang="en-US" dirty="0"/>
              <a:t>Of course, the Corinthians themselves were also new covenant believers, but Paul does not emphasise this. Rather, he lifts the teachers of the church to a common status as those entrusted with even a more glorious covenant than Moses received.</a:t>
            </a:r>
          </a:p>
          <a:p>
            <a:endParaRPr lang="ar-JO"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4426158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95</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Davidic,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Common-151</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P</a:t>
            </a:r>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aul never gives up during suffering because God's power helps him to minister for their benefit (4:1-15).</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5077154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F8DB55-1390-8747-AAD2-5281E11BED2A}" type="slidenum">
              <a:rPr lang="en-US" sz="1200">
                <a:solidFill>
                  <a:srgbClr val="000000"/>
                </a:solidFill>
                <a:latin typeface="Arial" charset="0"/>
              </a:rPr>
              <a:pPr eaLnBrk="1" hangingPunct="1"/>
              <a:t>97</a:t>
            </a:fld>
            <a:endParaRPr lang="en-US" sz="1200">
              <a:solidFill>
                <a:srgbClr val="000000"/>
              </a:solidFill>
              <a:latin typeface="Arial" charset="0"/>
            </a:endParaRPr>
          </a:p>
        </p:txBody>
      </p:sp>
      <p:sp>
        <p:nvSpPr>
          <p:cNvPr id="187394"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187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112288" tIns="56144" rIns="112288" bIns="56144"/>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4376909-3B73-9E44-BF7A-7430DD05281A}" type="slidenum">
              <a:rPr lang="en-US" sz="1200">
                <a:solidFill>
                  <a:srgbClr val="000000"/>
                </a:solidFill>
                <a:latin typeface="Arial" charset="0"/>
              </a:rPr>
              <a:pPr eaLnBrk="1" hangingPunct="1"/>
              <a:t>98</a:t>
            </a:fld>
            <a:endParaRPr lang="en-US" sz="1200">
              <a:solidFill>
                <a:srgbClr val="000000"/>
              </a:solidFill>
              <a:latin typeface="Arial" charset="0"/>
            </a:endParaRPr>
          </a:p>
        </p:txBody>
      </p:sp>
      <p:sp>
        <p:nvSpPr>
          <p:cNvPr id="189442" name="Rectangle 2"/>
          <p:cNvSpPr>
            <a:spLocks noGrp="1" noRot="1" noChangeAspect="1" noChangeArrowheads="1"/>
          </p:cNvSpPr>
          <p:nvPr>
            <p:ph type="sldImg"/>
          </p:nvPr>
        </p:nvSpPr>
        <p:spPr>
          <a:solidFill>
            <a:srgbClr val="FFFFFF"/>
          </a:solidFill>
          <a:ln/>
        </p:spPr>
      </p:sp>
      <p:sp>
        <p:nvSpPr>
          <p:cNvPr id="189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B953DD-CDEA-0648-BAE2-2BD0F56E2023}" type="slidenum">
              <a:rPr lang="en-US" sz="1200">
                <a:solidFill>
                  <a:srgbClr val="000000"/>
                </a:solidFill>
                <a:latin typeface="Arial" charset="0"/>
              </a:rPr>
              <a:pPr eaLnBrk="1" hangingPunct="1"/>
              <a:t>99</a:t>
            </a:fld>
            <a:endParaRPr lang="en-US" sz="1200">
              <a:solidFill>
                <a:srgbClr val="000000"/>
              </a:solidFill>
              <a:latin typeface="Arial"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41DA38-1AC7-C048-B610-CB9588C80DD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3538" name="Rectangle 2"/>
          <p:cNvSpPr>
            <a:spLocks noGrp="1" noRot="1" noChangeAspect="1" noChangeArrowheads="1"/>
          </p:cNvSpPr>
          <p:nvPr>
            <p:ph type="sldImg"/>
          </p:nvPr>
        </p:nvSpPr>
        <p:spPr>
          <a:solidFill>
            <a:srgbClr val="FFFFFF"/>
          </a:solidFill>
          <a:ln/>
        </p:spPr>
      </p:sp>
      <p:sp>
        <p:nvSpPr>
          <p:cNvPr id="193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251081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31D44-D068-D944-A9A8-C22191F781B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7634" name="Rectangle 2"/>
          <p:cNvSpPr>
            <a:spLocks noGrp="1" noRot="1" noChangeAspect="1" noChangeArrowheads="1" noTextEdit="1"/>
          </p:cNvSpPr>
          <p:nvPr>
            <p:ph type="sldImg"/>
          </p:nvPr>
        </p:nvSpPr>
        <p:spPr>
          <a:solidFill>
            <a:srgbClr val="FFFFFF"/>
          </a:solidFill>
          <a:ln/>
        </p:spPr>
      </p:sp>
      <p:sp>
        <p:nvSpPr>
          <p:cNvPr id="197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0592157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2428C9-966D-3B4D-ABDC-D6891584320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9682" name="Rectangle 2"/>
          <p:cNvSpPr>
            <a:spLocks noGrp="1" noRot="1" noChangeAspect="1" noChangeArrowheads="1" noTextEdit="1"/>
          </p:cNvSpPr>
          <p:nvPr>
            <p:ph type="sldImg"/>
          </p:nvPr>
        </p:nvSpPr>
        <p:spPr>
          <a:ln/>
        </p:spPr>
      </p:sp>
      <p:sp>
        <p:nvSpPr>
          <p:cNvPr id="1996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D25EEB1-454C-9C4D-AFFF-EC856E40BCB0}" type="slidenum">
              <a:rPr lang="en-US" sz="1200">
                <a:solidFill>
                  <a:srgbClr val="000000"/>
                </a:solidFill>
                <a:latin typeface="Arial" charset="0"/>
              </a:rPr>
              <a:pPr eaLnBrk="1" hangingPunct="1"/>
              <a:t>104</a:t>
            </a:fld>
            <a:endParaRPr lang="en-US" sz="1200">
              <a:solidFill>
                <a:srgbClr val="000000"/>
              </a:solidFill>
              <a:latin typeface="Arial" charset="0"/>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Paul never tried to scare believers into thinking that they could lose their salvation. Instead, he lifted them up by showing them their high position as God's eternal children and then sought to motivate them to reach that status in their behaviour.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25089316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E750BAE-FA91-1F4C-95D2-49C4BB3D6AE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094211-B9E1-C04C-9E30-442E9209B12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5826" name="Rectangle 2"/>
          <p:cNvSpPr>
            <a:spLocks noGrp="1" noRot="1" noChangeAspect="1" noChangeArrowheads="1"/>
          </p:cNvSpPr>
          <p:nvPr>
            <p:ph type="sldImg"/>
          </p:nvPr>
        </p:nvSpPr>
        <p:spPr>
          <a:solidFill>
            <a:srgbClr val="FFFFFF"/>
          </a:solidFill>
          <a:ln/>
        </p:spPr>
      </p:sp>
      <p:sp>
        <p:nvSpPr>
          <p:cNvPr id="205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3176446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10E7520-5186-F641-B1E0-699D700DA2DC}" type="slidenum">
              <a:rPr lang="en-US" sz="1200">
                <a:solidFill>
                  <a:srgbClr val="000000"/>
                </a:solidFill>
                <a:latin typeface="Arial" charset="0"/>
              </a:rPr>
              <a:pPr eaLnBrk="1" hangingPunct="1"/>
              <a:t>108</a:t>
            </a:fld>
            <a:endParaRPr lang="en-US" sz="1200">
              <a:solidFill>
                <a:srgbClr val="000000"/>
              </a:solidFill>
              <a:latin typeface="Arial" charset="0"/>
            </a:endParaRPr>
          </a:p>
        </p:txBody>
      </p:sp>
      <p:sp>
        <p:nvSpPr>
          <p:cNvPr id="209922" name="Rectangle 2"/>
          <p:cNvSpPr>
            <a:spLocks noGrp="1" noRot="1" noChangeAspect="1" noChangeArrowheads="1" noTextEdit="1"/>
          </p:cNvSpPr>
          <p:nvPr>
            <p:ph type="sldImg"/>
          </p:nvPr>
        </p:nvSpPr>
        <p:spPr>
          <a:ln/>
        </p:spPr>
      </p:sp>
      <p:sp>
        <p:nvSpPr>
          <p:cNvPr id="2099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6F6A010-670B-AA49-A7D0-E5ACF0E8AD1C}" type="slidenum">
              <a:rPr lang="en-US" sz="1200">
                <a:solidFill>
                  <a:srgbClr val="000000"/>
                </a:solidFill>
                <a:latin typeface="Arial" charset="0"/>
              </a:rPr>
              <a:pPr eaLnBrk="1" hangingPunct="1"/>
              <a:t>109</a:t>
            </a:fld>
            <a:endParaRPr lang="en-US" sz="1200">
              <a:solidFill>
                <a:srgbClr val="000000"/>
              </a:solidFill>
              <a:latin typeface="Arial" charset="0"/>
            </a:endParaRPr>
          </a:p>
        </p:txBody>
      </p:sp>
      <p:sp>
        <p:nvSpPr>
          <p:cNvPr id="9218" name="Rectangle 2"/>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625" tIns="44838" rIns="91625" bIns="44838"/>
          <a:lstStyle/>
          <a:p>
            <a:pPr>
              <a:spcBef>
                <a:spcPct val="0"/>
              </a:spcBef>
              <a:defRPr/>
            </a:pPr>
            <a:endParaRPr lang="en-US" sz="2400">
              <a:latin typeface="Arial" charset="0"/>
            </a:endParaRPr>
          </a:p>
        </p:txBody>
      </p:sp>
      <p:sp>
        <p:nvSpPr>
          <p:cNvPr id="211971" name="Rectangle 3"/>
          <p:cNvSpPr>
            <a:spLocks noGrp="1" noRot="1" noChangeAspect="1" noChangeArrowheads="1" noTextEdit="1"/>
          </p:cNvSpPr>
          <p:nvPr>
            <p:ph type="sldImg"/>
          </p:nvPr>
        </p:nvSpPr>
        <p:spPr>
          <a:xfrm>
            <a:off x="1158875" y="698500"/>
            <a:ext cx="4540250" cy="3405188"/>
          </a:xfrm>
          <a:ln w="12700" cap="flat">
            <a:solidFill>
              <a:schemeClr val="tx1"/>
            </a:solidFill>
          </a:ln>
        </p:spPr>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7492161-F812-1E4E-835E-ED62B305AF8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4018" name="Rectangle 2"/>
          <p:cNvSpPr>
            <a:spLocks noGrp="1" noRot="1" noChangeAspect="1" noChangeArrowheads="1" noTextEdit="1"/>
          </p:cNvSpPr>
          <p:nvPr>
            <p:ph type="sldImg"/>
          </p:nvPr>
        </p:nvSpPr>
        <p:spPr>
          <a:ln/>
        </p:spPr>
      </p:sp>
      <p:sp>
        <p:nvSpPr>
          <p:cNvPr id="2140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07756B-B6E5-404F-ADF9-25C54D11FA8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6066" name="Rectangle 2"/>
          <p:cNvSpPr>
            <a:spLocks noGrp="1" noRot="1" noChangeAspect="1" noChangeArrowheads="1" noTextEdit="1"/>
          </p:cNvSpPr>
          <p:nvPr>
            <p:ph type="sldImg"/>
          </p:nvPr>
        </p:nvSpPr>
        <p:spPr>
          <a:ln/>
        </p:spPr>
      </p:sp>
      <p:sp>
        <p:nvSpPr>
          <p:cNvPr id="2160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7FFFB47-BD17-0B42-B289-C1754A614B05}" type="slidenum">
              <a:rPr lang="en-US" sz="1200">
                <a:solidFill>
                  <a:srgbClr val="000000"/>
                </a:solidFill>
                <a:latin typeface="Arial" charset="0"/>
              </a:rPr>
              <a:pPr eaLnBrk="1" hangingPunct="1"/>
              <a:t>112</a:t>
            </a:fld>
            <a:endParaRPr lang="en-US" sz="1200">
              <a:solidFill>
                <a:srgbClr val="000000"/>
              </a:solidFill>
              <a:latin typeface="Arial" charset="0"/>
            </a:endParaRPr>
          </a:p>
        </p:txBody>
      </p:sp>
      <p:sp>
        <p:nvSpPr>
          <p:cNvPr id="218114" name="Rectangle 2"/>
          <p:cNvSpPr>
            <a:spLocks noGrp="1" noRot="1" noChangeAspect="1" noChangeArrowheads="1" noTextEdit="1"/>
          </p:cNvSpPr>
          <p:nvPr>
            <p:ph type="sldImg"/>
          </p:nvPr>
        </p:nvSpPr>
        <p:spPr>
          <a:ln/>
        </p:spPr>
      </p:sp>
      <p:sp>
        <p:nvSpPr>
          <p:cNvPr id="2181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5A386D-5598-7C4B-B801-930DB470E40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0162" name="Rectangle 2"/>
          <p:cNvSpPr>
            <a:spLocks noGrp="1" noRot="1" noChangeAspect="1" noChangeArrowheads="1"/>
          </p:cNvSpPr>
          <p:nvPr>
            <p:ph type="sldImg"/>
          </p:nvPr>
        </p:nvSpPr>
        <p:spPr>
          <a:solidFill>
            <a:srgbClr val="FFFFFF"/>
          </a:solidFill>
          <a:ln/>
        </p:spPr>
      </p:sp>
      <p:sp>
        <p:nvSpPr>
          <p:cNvPr id="220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A287D66-D3EA-5A48-85AD-7E8F8CAF2EBB}" type="slidenum">
              <a:rPr lang="en-US" sz="1200">
                <a:solidFill>
                  <a:srgbClr val="000000"/>
                </a:solidFill>
                <a:latin typeface="Arial" charset="0"/>
              </a:rPr>
              <a:pPr eaLnBrk="1" hangingPunct="1"/>
              <a:t>114</a:t>
            </a:fld>
            <a:endParaRPr lang="en-US" sz="1200">
              <a:solidFill>
                <a:srgbClr val="000000"/>
              </a:solidFill>
              <a:latin typeface="Arial" charset="0"/>
            </a:endParaRPr>
          </a:p>
        </p:txBody>
      </p:sp>
      <p:sp>
        <p:nvSpPr>
          <p:cNvPr id="222210" name="Rectangle 2"/>
          <p:cNvSpPr>
            <a:spLocks noGrp="1" noRot="1" noChangeAspect="1" noChangeArrowheads="1"/>
          </p:cNvSpPr>
          <p:nvPr>
            <p:ph type="sldImg"/>
          </p:nvPr>
        </p:nvSpPr>
        <p:spPr>
          <a:solidFill>
            <a:srgbClr val="FFFFFF"/>
          </a:solidFill>
          <a:ln/>
        </p:spPr>
      </p:sp>
      <p:sp>
        <p:nvSpPr>
          <p:cNvPr id="222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Our master is the "Lord Jesus Christ," and since he is the Lord of all, he is the highest authority in the universe. The focus should not be human teachers, but the Divine Teacher with all authority.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13795351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9E84EA2-1CC8-7A4F-B80D-5403AC297F54}" type="slidenum">
              <a:rPr lang="en-US" sz="1200">
                <a:solidFill>
                  <a:srgbClr val="000000"/>
                </a:solidFill>
                <a:latin typeface="Arial" charset="0"/>
              </a:rPr>
              <a:pPr eaLnBrk="1" hangingPunct="1"/>
              <a:t>115</a:t>
            </a:fld>
            <a:endParaRPr lang="en-US" sz="1200">
              <a:solidFill>
                <a:srgbClr val="000000"/>
              </a:solidFill>
              <a:latin typeface="Arial" charset="0"/>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589289E-3163-914B-8B08-C686CB062B96}" type="slidenum">
              <a:rPr lang="en-US" sz="1200">
                <a:solidFill>
                  <a:srgbClr val="000000"/>
                </a:solidFill>
                <a:latin typeface="Arial" charset="0"/>
              </a:rPr>
              <a:pPr eaLnBrk="1" hangingPunct="1"/>
              <a:t>116</a:t>
            </a:fld>
            <a:endParaRPr lang="en-US" sz="1200">
              <a:solidFill>
                <a:srgbClr val="000000"/>
              </a:solidFill>
              <a:latin typeface="Arial" charset="0"/>
            </a:endParaRPr>
          </a:p>
        </p:txBody>
      </p:sp>
      <p:sp>
        <p:nvSpPr>
          <p:cNvPr id="226306" name="Rectangle 2"/>
          <p:cNvSpPr>
            <a:spLocks noGrp="1" noRot="1" noChangeAspect="1" noChangeArrowheads="1" noTextEdit="1"/>
          </p:cNvSpPr>
          <p:nvPr>
            <p:ph type="sldImg"/>
          </p:nvPr>
        </p:nvSpPr>
        <p:spPr>
          <a:ln/>
        </p:spPr>
      </p:sp>
      <p:sp>
        <p:nvSpPr>
          <p:cNvPr id="2263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254B364-5D22-794A-8749-DF5439E027DE}" type="slidenum">
              <a:rPr lang="en-US" sz="1200">
                <a:solidFill>
                  <a:srgbClr val="000000"/>
                </a:solidFill>
                <a:latin typeface="Arial" charset="0"/>
              </a:rPr>
              <a:pPr eaLnBrk="1" hangingPunct="1"/>
              <a:t>117</a:t>
            </a:fld>
            <a:endParaRPr lang="en-US" sz="1200">
              <a:solidFill>
                <a:srgbClr val="000000"/>
              </a:solidFill>
              <a:latin typeface="Arial" charset="0"/>
            </a:endParaRPr>
          </a:p>
        </p:txBody>
      </p:sp>
      <p:sp>
        <p:nvSpPr>
          <p:cNvPr id="228354" name="Rectangle 2"/>
          <p:cNvSpPr>
            <a:spLocks noGrp="1" noRot="1" noChangeAspect="1" noChangeArrowheads="1" noTextEdit="1"/>
          </p:cNvSpPr>
          <p:nvPr>
            <p:ph type="sldImg"/>
          </p:nvPr>
        </p:nvSpPr>
        <p:spPr>
          <a:ln/>
        </p:spPr>
      </p:sp>
      <p:sp>
        <p:nvSpPr>
          <p:cNvPr id="2283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F536726-8CFB-1B42-B599-AFE7E9630B56}" type="slidenum">
              <a:rPr lang="en-US" sz="1200">
                <a:solidFill>
                  <a:srgbClr val="000000"/>
                </a:solidFill>
                <a:latin typeface="Arial" charset="0"/>
              </a:rPr>
              <a:pPr eaLnBrk="1" hangingPunct="1"/>
              <a:t>118</a:t>
            </a:fld>
            <a:endParaRPr lang="en-US" sz="1200">
              <a:solidFill>
                <a:srgbClr val="000000"/>
              </a:solidFill>
              <a:latin typeface="Arial" charset="0"/>
            </a:endParaRPr>
          </a:p>
        </p:txBody>
      </p:sp>
      <p:sp>
        <p:nvSpPr>
          <p:cNvPr id="230402" name="Rectangle 2"/>
          <p:cNvSpPr>
            <a:spLocks noGrp="1" noRot="1" noChangeAspect="1" noChangeArrowheads="1"/>
          </p:cNvSpPr>
          <p:nvPr>
            <p:ph type="sldImg"/>
          </p:nvPr>
        </p:nvSpPr>
        <p:spPr>
          <a:solidFill>
            <a:srgbClr val="FFFFFF"/>
          </a:solidFill>
          <a:ln/>
        </p:spPr>
      </p:sp>
      <p:sp>
        <p:nvSpPr>
          <p:cNvPr id="230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5A386D-5598-7C4B-B801-930DB470E40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0162" name="Rectangle 2"/>
          <p:cNvSpPr>
            <a:spLocks noGrp="1" noRot="1" noChangeAspect="1" noChangeArrowheads="1"/>
          </p:cNvSpPr>
          <p:nvPr>
            <p:ph type="sldImg"/>
          </p:nvPr>
        </p:nvSpPr>
        <p:spPr>
          <a:solidFill>
            <a:srgbClr val="FFFFFF"/>
          </a:solidFill>
          <a:ln/>
        </p:spPr>
      </p:sp>
      <p:sp>
        <p:nvSpPr>
          <p:cNvPr id="220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929627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2422348-15F9-B649-A38F-5440B214292E}" type="slidenum">
              <a:rPr lang="en-US" sz="1200">
                <a:solidFill>
                  <a:srgbClr val="000000"/>
                </a:solidFill>
                <a:latin typeface="Arial" charset="0"/>
              </a:rPr>
              <a:pPr eaLnBrk="1" hangingPunct="1"/>
              <a:t>120</a:t>
            </a:fld>
            <a:endParaRPr lang="en-US" sz="1200">
              <a:solidFill>
                <a:srgbClr val="000000"/>
              </a:solidFill>
              <a:latin typeface="Arial" charset="0"/>
            </a:endParaRPr>
          </a:p>
        </p:txBody>
      </p:sp>
      <p:sp>
        <p:nvSpPr>
          <p:cNvPr id="234498" name="Rectangle 2"/>
          <p:cNvSpPr>
            <a:spLocks noGrp="1" noRot="1" noChangeAspect="1" noChangeArrowheads="1" noTextEdit="1"/>
          </p:cNvSpPr>
          <p:nvPr>
            <p:ph type="sldImg"/>
          </p:nvPr>
        </p:nvSpPr>
        <p:spPr>
          <a:ln/>
        </p:spPr>
      </p:sp>
      <p:sp>
        <p:nvSpPr>
          <p:cNvPr id="2344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6B8AA76-8CB2-8E4F-B8AB-16461BD3132C}" type="slidenum">
              <a:rPr lang="en-US" sz="1200">
                <a:solidFill>
                  <a:srgbClr val="000000"/>
                </a:solidFill>
                <a:latin typeface="Arial" charset="0"/>
              </a:rPr>
              <a:pPr eaLnBrk="1" hangingPunct="1"/>
              <a:t>121</a:t>
            </a:fld>
            <a:endParaRPr lang="en-US" sz="1200">
              <a:solidFill>
                <a:srgbClr val="000000"/>
              </a:solidFill>
              <a:latin typeface="Arial" charset="0"/>
            </a:endParaRPr>
          </a:p>
        </p:txBody>
      </p:sp>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0A41D24-8BDE-6843-8980-85D9254FD6D5}" type="slidenum">
              <a:rPr lang="en-US" sz="1200">
                <a:solidFill>
                  <a:srgbClr val="000000"/>
                </a:solidFill>
                <a:latin typeface="Arial" charset="0"/>
              </a:rPr>
              <a:pPr eaLnBrk="1" hangingPunct="1"/>
              <a:t>122</a:t>
            </a:fld>
            <a:endParaRPr lang="en-US" sz="1200">
              <a:solidFill>
                <a:srgbClr val="000000"/>
              </a:solidFill>
              <a:latin typeface="Arial" charset="0"/>
            </a:endParaRPr>
          </a:p>
        </p:txBody>
      </p:sp>
      <p:sp>
        <p:nvSpPr>
          <p:cNvPr id="238594" name="Rectangle 2"/>
          <p:cNvSpPr>
            <a:spLocks noGrp="1" noRot="1" noChangeAspect="1" noChangeArrowheads="1" noTextEdit="1"/>
          </p:cNvSpPr>
          <p:nvPr>
            <p:ph type="sldImg"/>
          </p:nvPr>
        </p:nvSpPr>
        <p:spPr>
          <a:ln/>
        </p:spPr>
      </p:sp>
      <p:sp>
        <p:nvSpPr>
          <p:cNvPr id="2385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81F8435-9C20-1640-974E-E19EC3CAFCD2}" type="slidenum">
              <a:rPr lang="en-US" sz="1200">
                <a:solidFill>
                  <a:srgbClr val="000000"/>
                </a:solidFill>
                <a:latin typeface="Arial" charset="0"/>
              </a:rPr>
              <a:pPr eaLnBrk="1" hangingPunct="1"/>
              <a:t>123</a:t>
            </a:fld>
            <a:endParaRPr lang="en-US" sz="1200">
              <a:solidFill>
                <a:srgbClr val="000000"/>
              </a:solidFill>
              <a:latin typeface="Arial" charset="0"/>
            </a:endParaRPr>
          </a:p>
        </p:txBody>
      </p:sp>
      <p:sp>
        <p:nvSpPr>
          <p:cNvPr id="240642" name="Rectangle 2"/>
          <p:cNvSpPr>
            <a:spLocks noGrp="1" noRot="1" noChangeAspect="1" noChangeArrowheads="1" noTextEdit="1"/>
          </p:cNvSpPr>
          <p:nvPr>
            <p:ph type="sldImg"/>
          </p:nvPr>
        </p:nvSpPr>
        <p:spPr>
          <a:ln/>
        </p:spPr>
      </p:sp>
      <p:sp>
        <p:nvSpPr>
          <p:cNvPr id="2406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 retains courage in suffering because his motivation comes from an eternal view and a love that compels him in his ministry of reconciliation (4:16–6:2)</a:t>
            </a:r>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124</a:t>
            </a:fld>
            <a:endParaRPr lang="en-US"/>
          </a:p>
        </p:txBody>
      </p:sp>
    </p:spTree>
    <p:extLst>
      <p:ext uri="{BB962C8B-B14F-4D97-AF65-F5344CB8AC3E}">
        <p14:creationId xmlns:p14="http://schemas.microsoft.com/office/powerpoint/2010/main" val="410742675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9.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9.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9.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9.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9.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9.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9.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9.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4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9.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9.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9.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9.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9.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9.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9.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9.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9.xml"/><Relationship Id="rId4" Type="http://schemas.openxmlformats.org/officeDocument/2006/relationships/image" Target="../media/image19.png"/></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9.xml"/><Relationship Id="rId4" Type="http://schemas.openxmlformats.org/officeDocument/2006/relationships/image" Target="../media/image8.jpeg"/></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39.xml"/><Relationship Id="rId4" Type="http://schemas.openxmlformats.org/officeDocument/2006/relationships/image" Target="../media/image25.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9.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9.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9.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9.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9.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9.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9.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9.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9.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9.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9.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9.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9.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9.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9.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9.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9.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9.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9.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9.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9.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9.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9.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9.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9.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9.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9.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9.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9.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9.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9.png"/><Relationship Id="rId1" Type="http://schemas.openxmlformats.org/officeDocument/2006/relationships/slideMaster" Target="../slideMasters/slideMaster39.xml"/><Relationship Id="rId5" Type="http://schemas.openxmlformats.org/officeDocument/2006/relationships/image" Target="../media/image17.png"/><Relationship Id="rId4" Type="http://schemas.openxmlformats.org/officeDocument/2006/relationships/image" Target="../media/image20.png"/></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4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9.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9.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9.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9.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9.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9.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9.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9.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9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79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4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9.jpeg"/><Relationship Id="rId1" Type="http://schemas.openxmlformats.org/officeDocument/2006/relationships/slideMaster" Target="../slideMasters/slideMaster39.xml"/><Relationship Id="rId4" Type="http://schemas.openxmlformats.org/officeDocument/2006/relationships/image" Target="../media/image7.jpeg"/></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9.xml"/><Relationship Id="rId4" Type="http://schemas.openxmlformats.org/officeDocument/2006/relationships/image" Target="../media/image8.jpeg"/></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9.xml"/></Relationships>
</file>

<file path=ppt/slideLayouts/_rels/slideLayout84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9.xml"/><Relationship Id="rId4" Type="http://schemas.openxmlformats.org/officeDocument/2006/relationships/image" Target="../media/image8.jpe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9.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9.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9.xml"/></Relationships>
</file>

<file path=ppt/slideLayouts/_rels/slideLayout85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9.xml"/><Relationship Id="rId4" Type="http://schemas.openxmlformats.org/officeDocument/2006/relationships/image" Target="../media/image8.jpeg"/></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9.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0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9.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90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9.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0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0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9.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9.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9.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9.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9.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9.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9.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9.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9.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9.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pPr>
                <a:defRPr/>
              </a:pPr>
              <a:t>‹#›</a:t>
            </a:fld>
            <a:endParaRPr lang="en-US"/>
          </a:p>
        </p:txBody>
      </p:sp>
    </p:spTree>
    <p:extLst>
      <p:ext uri="{BB962C8B-B14F-4D97-AF65-F5344CB8AC3E}">
        <p14:creationId xmlns:p14="http://schemas.microsoft.com/office/powerpoint/2010/main" val="40310001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pPr>
                <a:defRPr/>
              </a:pPr>
              <a:t>‹#›</a:t>
            </a:fld>
            <a:endParaRPr lang="en-US"/>
          </a:p>
        </p:txBody>
      </p:sp>
    </p:spTree>
    <p:extLst>
      <p:ext uri="{BB962C8B-B14F-4D97-AF65-F5344CB8AC3E}">
        <p14:creationId xmlns:p14="http://schemas.microsoft.com/office/powerpoint/2010/main" val="61716085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A36D125-2033-AF48-BCC8-34B5C25B3C7B}" type="slidenum">
              <a:rPr lang="en-US"/>
              <a:pPr>
                <a:defRPr/>
              </a:pPr>
              <a:t>‹#›</a:t>
            </a:fld>
            <a:endParaRPr lang="en-US"/>
          </a:p>
        </p:txBody>
      </p:sp>
    </p:spTree>
    <p:extLst>
      <p:ext uri="{BB962C8B-B14F-4D97-AF65-F5344CB8AC3E}">
        <p14:creationId xmlns:p14="http://schemas.microsoft.com/office/powerpoint/2010/main" val="289220262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30659785"/>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5554221"/>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8773499"/>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76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6064984"/>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50861566"/>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6403590"/>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i="1">
                <a:latin typeface="Arial"/>
                <a:ea typeface="Arial"/>
                <a:cs typeface="Arial"/>
                <a:sym typeface="Arial"/>
              </a:defRPr>
            </a:lvl1pPr>
            <a:lvl2pPr>
              <a:buChar char="▪"/>
              <a:defRPr i="1">
                <a:latin typeface="Arial"/>
                <a:ea typeface="Arial"/>
                <a:cs typeface="Arial"/>
                <a:sym typeface="Arial"/>
              </a:defRPr>
            </a:lvl2pPr>
            <a:lvl3pPr>
              <a:buChar char="▪"/>
              <a:defRPr i="1">
                <a:latin typeface="Arial"/>
                <a:ea typeface="Arial"/>
                <a:cs typeface="Arial"/>
                <a:sym typeface="Arial"/>
              </a:defRPr>
            </a:lvl3pPr>
            <a:lvl4pPr>
              <a:buChar char="▪"/>
              <a:defRPr i="1">
                <a:latin typeface="Arial"/>
                <a:ea typeface="Arial"/>
                <a:cs typeface="Arial"/>
                <a:sym typeface="Arial"/>
              </a:defRPr>
            </a:lvl4pPr>
            <a:lvl5pPr>
              <a:buChar char="▪"/>
              <a:defRPr i="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246676487"/>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7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10313553"/>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6928388"/>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buChar char="▪"/>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545065082"/>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BCBA036-D776-3942-B2D9-E1C95ED38D15}" type="slidenum">
              <a:rPr lang="en-US"/>
              <a:pPr>
                <a:defRPr/>
              </a:pPr>
              <a:t>‹#›</a:t>
            </a:fld>
            <a:endParaRPr lang="en-US"/>
          </a:p>
        </p:txBody>
      </p:sp>
    </p:spTree>
    <p:extLst>
      <p:ext uri="{BB962C8B-B14F-4D97-AF65-F5344CB8AC3E}">
        <p14:creationId xmlns:p14="http://schemas.microsoft.com/office/powerpoint/2010/main" val="3623374530"/>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52082680"/>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7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004633691"/>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7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061184004"/>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536915735"/>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0699724"/>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3658946"/>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78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0469916"/>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0136035"/>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3687059"/>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568951"/>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79C4C69-D410-C34D-8FB7-1D86220AD12F}" type="slidenum">
              <a:rPr lang="en-US"/>
              <a:pPr>
                <a:defRPr/>
              </a:pPr>
              <a:t>‹#›</a:t>
            </a:fld>
            <a:endParaRPr lang="en-US"/>
          </a:p>
        </p:txBody>
      </p:sp>
    </p:spTree>
    <p:extLst>
      <p:ext uri="{BB962C8B-B14F-4D97-AF65-F5344CB8AC3E}">
        <p14:creationId xmlns:p14="http://schemas.microsoft.com/office/powerpoint/2010/main" val="197233034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73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890404"/>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78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3064873"/>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4871889"/>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748077"/>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43C9DCEB-3CBE-1045-999D-6E1C3E9AD94D}" type="datetime1">
              <a:rPr lang="en-US"/>
              <a:pPr>
                <a:defRPr/>
              </a:pPr>
              <a:t>1/1/24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latin typeface="Georgia"/>
            </a:endParaRPr>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DDEF92D2-2EC5-C24F-B2DF-A8358511F6A9}" type="slidenum">
              <a:rPr lang="en-US"/>
              <a:pPr>
                <a:defRPr/>
              </a:pPr>
              <a:t>‹#›</a:t>
            </a:fld>
            <a:endParaRPr lang="en-US"/>
          </a:p>
        </p:txBody>
      </p:sp>
    </p:spTree>
    <p:extLst>
      <p:ext uri="{BB962C8B-B14F-4D97-AF65-F5344CB8AC3E}">
        <p14:creationId xmlns:p14="http://schemas.microsoft.com/office/powerpoint/2010/main" val="3429840011"/>
      </p:ext>
    </p:extLst>
  </p:cSld>
  <p:clrMapOvr>
    <a:overrideClrMapping bg1="lt1" tx1="dk1" bg2="lt2" tx2="dk2" accent1="accent1" accent2="accent2" accent3="accent3" accent4="accent4" accent5="accent5" accent6="accent6" hlink="hlink" folHlink="folHlink"/>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latin typeface="Georgia"/>
            </a:endParaRPr>
          </a:p>
        </p:txBody>
      </p:sp>
      <p:sp>
        <p:nvSpPr>
          <p:cNvPr id="16" name="Date Placeholder 3"/>
          <p:cNvSpPr>
            <a:spLocks noGrp="1"/>
          </p:cNvSpPr>
          <p:nvPr>
            <p:ph type="dt" sz="half" idx="11"/>
          </p:nvPr>
        </p:nvSpPr>
        <p:spPr/>
        <p:txBody>
          <a:bodyPr/>
          <a:lstStyle>
            <a:lvl1pPr>
              <a:defRPr/>
            </a:lvl1pPr>
          </a:lstStyle>
          <a:p>
            <a:pPr>
              <a:defRPr/>
            </a:pPr>
            <a:fld id="{E7EFBB9D-0321-9D4F-BDC1-74066C82F4A6}" type="datetime1">
              <a:rPr lang="en-US"/>
              <a:pPr>
                <a:defRPr/>
              </a:pPr>
              <a:t>1/1/24</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AE519A6C-F3E4-6049-8F85-01291AEB73AD}" type="slidenum">
              <a:rPr lang="en-US"/>
              <a:pPr>
                <a:defRPr/>
              </a:pPr>
              <a:t>‹#›</a:t>
            </a:fld>
            <a:endParaRPr lang="en-US"/>
          </a:p>
        </p:txBody>
      </p:sp>
    </p:spTree>
    <p:extLst>
      <p:ext uri="{BB962C8B-B14F-4D97-AF65-F5344CB8AC3E}">
        <p14:creationId xmlns:p14="http://schemas.microsoft.com/office/powerpoint/2010/main" val="1937777608"/>
      </p:ext>
    </p:extLst>
  </p:cSld>
  <p:clrMapOvr>
    <a:overrideClrMapping bg1="lt1" tx1="dk1" bg2="lt2" tx2="dk2" accent1="accent1" accent2="accent2" accent3="accent3" accent4="accent4" accent5="accent5" accent6="accent6" hlink="hlink" folHlink="folHlink"/>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prstClr val="black"/>
              </a:solidFill>
              <a:latin typeface="Arial" charset="0"/>
              <a:ea typeface="ＭＳ Ｐゴシック" charset="0"/>
              <a:cs typeface="ＭＳ Ｐゴシック" charset="0"/>
            </a:endParaRPr>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CBC84355-7014-1F40-AF67-BD1BBE87FAE2}" type="datetime1">
              <a:rPr lang="en-US"/>
              <a:pPr>
                <a:defRPr/>
              </a:pPr>
              <a:t>1/1/24</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latin typeface="Georgia"/>
            </a:endParaRPr>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C48B0EBC-F39F-6E49-9E06-B087B0D4AD0D}" type="slidenum">
              <a:rPr lang="en-US"/>
              <a:pPr>
                <a:defRPr/>
              </a:pPr>
              <a:t>‹#›</a:t>
            </a:fld>
            <a:endParaRPr lang="en-US"/>
          </a:p>
        </p:txBody>
      </p:sp>
    </p:spTree>
    <p:extLst>
      <p:ext uri="{BB962C8B-B14F-4D97-AF65-F5344CB8AC3E}">
        <p14:creationId xmlns:p14="http://schemas.microsoft.com/office/powerpoint/2010/main" val="4277021917"/>
      </p:ext>
    </p:extLst>
  </p:cSld>
  <p:clrMapOvr>
    <a:overrideClrMapping bg1="lt1" tx1="dk1" bg2="lt2" tx2="dk2" accent1="accent1" accent2="accent2" accent3="accent3" accent4="accent4" accent5="accent5" accent6="accent6" hlink="hlink" folHlink="folHlink"/>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5522836F-E0F3-634C-ADDA-C92A2EB4B98A}" type="datetime1">
              <a:rPr lang="en-US"/>
              <a:pPr>
                <a:defRPr/>
              </a:pPr>
              <a:t>1/1/24</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latin typeface="Georgia"/>
            </a:endParaRPr>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E80ECE3B-7CFD-C846-8DF9-5897A7EFE78A}" type="slidenum">
              <a:rPr lang="en-US"/>
              <a:pPr>
                <a:defRPr/>
              </a:pPr>
              <a:t>‹#›</a:t>
            </a:fld>
            <a:endParaRPr lang="en-US"/>
          </a:p>
        </p:txBody>
      </p:sp>
    </p:spTree>
    <p:extLst>
      <p:ext uri="{BB962C8B-B14F-4D97-AF65-F5344CB8AC3E}">
        <p14:creationId xmlns:p14="http://schemas.microsoft.com/office/powerpoint/2010/main" val="1249018103"/>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8" name="Date Placeholder 1"/>
          <p:cNvSpPr>
            <a:spLocks noGrp="1"/>
          </p:cNvSpPr>
          <p:nvPr>
            <p:ph type="dt" sz="half" idx="10"/>
          </p:nvPr>
        </p:nvSpPr>
        <p:spPr/>
        <p:txBody>
          <a:bodyPr/>
          <a:lstStyle>
            <a:lvl1pPr>
              <a:defRPr/>
            </a:lvl1pPr>
          </a:lstStyle>
          <a:p>
            <a:pPr>
              <a:defRPr/>
            </a:pPr>
            <a:fld id="{5E54196F-42FA-0848-83AD-E4FC5AE0E259}" type="datetime1">
              <a:rPr lang="en-US"/>
              <a:pPr>
                <a:defRPr/>
              </a:pPr>
              <a:t>1/1/24</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latin typeface="Georgia"/>
            </a:endParaRPr>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C2182598-0677-C944-ABC0-3FAE6D290267}" type="slidenum">
              <a:rPr lang="en-US"/>
              <a:pPr>
                <a:defRPr/>
              </a:pPr>
              <a:t>‹#›</a:t>
            </a:fld>
            <a:endParaRPr lang="en-US"/>
          </a:p>
        </p:txBody>
      </p:sp>
    </p:spTree>
    <p:extLst>
      <p:ext uri="{BB962C8B-B14F-4D97-AF65-F5344CB8AC3E}">
        <p14:creationId xmlns:p14="http://schemas.microsoft.com/office/powerpoint/2010/main" val="2176848777"/>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5" name="Rectangle 21"/>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a:solidFill>
                  <a:schemeClr val="tx2"/>
                </a:solidFill>
                <a:latin typeface="Arial"/>
                <a:cs typeface="Arial"/>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a:latin typeface="Arial"/>
                <a:cs typeface="Arial"/>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a:solidFill>
                  <a:srgbClr val="FFFFFF"/>
                </a:solidFill>
                <a:latin typeface="Arial"/>
                <a:cs typeface="Arial"/>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54D43633-8453-304F-B7E7-3328FE33DB54}" type="slidenum">
              <a:rPr lang="en-US"/>
              <a:pPr>
                <a:defRPr/>
              </a:pPr>
              <a:t>‹#›</a:t>
            </a:fld>
            <a:endParaRPr lang="en-US"/>
          </a:p>
        </p:txBody>
      </p:sp>
    </p:spTree>
    <p:extLst>
      <p:ext uri="{BB962C8B-B14F-4D97-AF65-F5344CB8AC3E}">
        <p14:creationId xmlns:p14="http://schemas.microsoft.com/office/powerpoint/2010/main" val="316163848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8041B03-1201-CE4E-8FD6-53C0AA5AFF3C}" type="slidenum">
              <a:rPr lang="en-US"/>
              <a:pPr>
                <a:defRPr/>
              </a:pPr>
              <a:t>‹#›</a:t>
            </a:fld>
            <a:endParaRPr lang="en-US"/>
          </a:p>
        </p:txBody>
      </p:sp>
    </p:spTree>
    <p:extLst>
      <p:ext uri="{BB962C8B-B14F-4D97-AF65-F5344CB8AC3E}">
        <p14:creationId xmlns:p14="http://schemas.microsoft.com/office/powerpoint/2010/main" val="64676415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BFE2266-011C-7F44-AB8E-133A8361CF9C}" type="datetime1">
              <a:rPr lang="en-US"/>
              <a:pPr>
                <a:defRPr/>
              </a:pPr>
              <a:t>1/1/24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latin typeface="Georgia"/>
            </a:endParaRPr>
          </a:p>
        </p:txBody>
      </p:sp>
      <p:sp>
        <p:nvSpPr>
          <p:cNvPr id="6" name="Slide Number Placeholder 5"/>
          <p:cNvSpPr>
            <a:spLocks noGrp="1"/>
          </p:cNvSpPr>
          <p:nvPr>
            <p:ph type="sldNum" sz="quarter" idx="12"/>
          </p:nvPr>
        </p:nvSpPr>
        <p:spPr/>
        <p:txBody>
          <a:bodyPr/>
          <a:lstStyle>
            <a:lvl1pPr>
              <a:defRPr/>
            </a:lvl1pPr>
          </a:lstStyle>
          <a:p>
            <a:pPr>
              <a:defRPr/>
            </a:pPr>
            <a:fld id="{00DED170-D075-5C4D-8DA4-785827FD8AD6}" type="slidenum">
              <a:rPr lang="en-US"/>
              <a:pPr>
                <a:defRPr/>
              </a:pPr>
              <a:t>‹#›</a:t>
            </a:fld>
            <a:endParaRPr lang="en-US"/>
          </a:p>
        </p:txBody>
      </p:sp>
    </p:spTree>
    <p:extLst>
      <p:ext uri="{BB962C8B-B14F-4D97-AF65-F5344CB8AC3E}">
        <p14:creationId xmlns:p14="http://schemas.microsoft.com/office/powerpoint/2010/main" val="227125874"/>
      </p:ext>
    </p:extLst>
  </p:cSld>
  <p:clrMapOvr>
    <a:overrideClrMapping bg1="lt1" tx1="dk1" bg2="lt2" tx2="dk2" accent1="accent1" accent2="accent2" accent3="accent3" accent4="accent4" accent5="accent5" accent6="accent6" hlink="hlink" folHlink="folHlink"/>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166E1647-530F-FA4B-898D-5EBB31DD8E34}"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C15BBDD7-C11C-7643-BC20-B4085915D5E7}" type="datetime1">
              <a:rPr lang="en-US"/>
              <a:pPr>
                <a:defRPr/>
              </a:pPr>
              <a:t>1/1/24</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latin typeface="Georgia"/>
            </a:endParaRPr>
          </a:p>
        </p:txBody>
      </p:sp>
    </p:spTree>
    <p:extLst>
      <p:ext uri="{BB962C8B-B14F-4D97-AF65-F5344CB8AC3E}">
        <p14:creationId xmlns:p14="http://schemas.microsoft.com/office/powerpoint/2010/main" val="15744716"/>
      </p:ext>
    </p:extLst>
  </p:cSld>
  <p:clrMapOvr>
    <a:overrideClrMapping bg1="lt1" tx1="dk1" bg2="lt2" tx2="dk2" accent1="accent1" accent2="accent2" accent3="accent3" accent4="accent4" accent5="accent5" accent6="accent6" hlink="hlink" folHlink="folHlink"/>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a:solidFill>
                <a:prstClr val="black"/>
              </a:solidFill>
              <a:latin typeface="Arial" charset="0"/>
              <a:ea typeface="ＭＳ Ｐゴシック" charset="0"/>
              <a:cs typeface="Arial"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Arial" charset="0"/>
              <a:ea typeface="ＭＳ Ｐゴシック" charset="0"/>
              <a:cs typeface="Arial"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Arial" charset="0"/>
              <a:ea typeface="ＭＳ Ｐゴシック" charset="0"/>
              <a:cs typeface="Arial"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Arial" charset="0"/>
              <a:ea typeface="ＭＳ Ｐゴシック" charset="0"/>
              <a:cs typeface="Arial"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Arial" charset="0"/>
              <a:ea typeface="ＭＳ Ｐゴシック" charset="0"/>
              <a:cs typeface="Arial"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dirty="0">
              <a:solidFill>
                <a:prstClr val="black"/>
              </a:solidFill>
              <a:latin typeface="Arial" charset="0"/>
              <a:ea typeface="ＭＳ Ｐゴシック" charset="0"/>
              <a:cs typeface="Arial"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fontAlgn="base">
              <a:spcBef>
                <a:spcPct val="0"/>
              </a:spcBef>
              <a:spcAft>
                <a:spcPct val="0"/>
              </a:spcAft>
              <a:defRPr/>
            </a:pPr>
            <a:endParaRPr lang="en-US">
              <a:solidFill>
                <a:prstClr val="black"/>
              </a:solidFill>
              <a:latin typeface="Arial" charset="0"/>
              <a:ea typeface="ＭＳ Ｐゴシック" charset="0"/>
              <a:cs typeface="Arial"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a:solidFill>
                <a:prstClr val="black"/>
              </a:solidFill>
              <a:latin typeface="Arial" charset="0"/>
              <a:ea typeface="ＭＳ Ｐゴシック" charset="0"/>
              <a:cs typeface="Arial"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a:solidFill>
                  <a:srgbClr val="FFFFFF"/>
                </a:solidFill>
                <a:latin typeface="Arial"/>
                <a:cs typeface="Arial"/>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a:solidFill>
                  <a:srgbClr val="FFFFFF"/>
                </a:solidFill>
                <a:latin typeface="Arial"/>
                <a:cs typeface="Aria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4451DBD7-076A-F445-ACD7-DC723477C32E}"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C5FF50C5-A5D5-B047-9C29-08F7151F0947}" type="datetime1">
              <a:rPr lang="en-US"/>
              <a:pPr>
                <a:defRPr/>
              </a:pPr>
              <a:t>1/1/24</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latin typeface="Georgia"/>
            </a:endParaRPr>
          </a:p>
        </p:txBody>
      </p:sp>
    </p:spTree>
    <p:extLst>
      <p:ext uri="{BB962C8B-B14F-4D97-AF65-F5344CB8AC3E}">
        <p14:creationId xmlns:p14="http://schemas.microsoft.com/office/powerpoint/2010/main" val="4076123768"/>
      </p:ext>
    </p:extLst>
  </p:cSld>
  <p:clrMapOvr>
    <a:overrideClrMapping bg1="lt1" tx1="dk1" bg2="lt2" tx2="dk2" accent1="accent1" accent2="accent2" accent3="accent3" accent4="accent4" accent5="accent5" accent6="accent6" hlink="hlink" folHlink="folHlink"/>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Arial" charset="0"/>
              <a:ea typeface="ＭＳ Ｐゴシック" charset="0"/>
              <a:cs typeface="Arial"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Arial" charset="0"/>
              <a:ea typeface="ＭＳ Ｐゴシック" charset="0"/>
              <a:cs typeface="Arial"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Arial" charset="0"/>
              <a:ea typeface="ＭＳ Ｐゴシック" charset="0"/>
              <a:cs typeface="Arial"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Arial" charset="0"/>
              <a:ea typeface="ＭＳ Ｐゴシック" charset="0"/>
              <a:cs typeface="Arial"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a:solidFill>
                <a:prstClr val="black"/>
              </a:solidFill>
              <a:latin typeface="Arial" charset="0"/>
              <a:ea typeface="ＭＳ Ｐゴシック" charset="0"/>
              <a:cs typeface="Arial"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fontAlgn="base">
              <a:spcBef>
                <a:spcPct val="0"/>
              </a:spcBef>
              <a:spcAft>
                <a:spcPct val="0"/>
              </a:spcAft>
              <a:defRPr/>
            </a:pPr>
            <a:endParaRPr lang="en-US">
              <a:solidFill>
                <a:prstClr val="black"/>
              </a:solidFill>
              <a:latin typeface="Arial" charset="0"/>
              <a:ea typeface="ＭＳ Ｐゴシック" charset="0"/>
              <a:cs typeface="Arial"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dirty="0">
              <a:solidFill>
                <a:prstClr val="black"/>
              </a:solidFill>
              <a:latin typeface="Arial" charset="0"/>
              <a:ea typeface="ＭＳ Ｐゴシック" charset="0"/>
              <a:cs typeface="Arial"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AED73B65-C526-484E-99E2-3EAE9424BB3E}" type="datetime1">
              <a:rPr lang="en-US"/>
              <a:pPr>
                <a:defRPr/>
              </a:pPr>
              <a:t>1/1/24</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latin typeface="Georgia"/>
            </a:endParaRPr>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743E8CEA-515C-4344-B85E-562726F6F684}" type="slidenum">
              <a:rPr lang="en-US"/>
              <a:pPr>
                <a:defRPr/>
              </a:pPr>
              <a:t>‹#›</a:t>
            </a:fld>
            <a:endParaRPr lang="en-US"/>
          </a:p>
        </p:txBody>
      </p:sp>
    </p:spTree>
    <p:extLst>
      <p:ext uri="{BB962C8B-B14F-4D97-AF65-F5344CB8AC3E}">
        <p14:creationId xmlns:p14="http://schemas.microsoft.com/office/powerpoint/2010/main" val="2849044830"/>
      </p:ext>
    </p:extLst>
  </p:cSld>
  <p:clrMapOvr>
    <a:overrideClrMapping bg1="lt1" tx1="dk1" bg2="lt2" tx2="dk2" accent1="accent1" accent2="accent2" accent3="accent3" accent4="accent4" accent5="accent5" accent6="accent6" hlink="hlink" folHlink="folHlink"/>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87D1F201-1FD1-C44F-A51D-CAEE4DD6E182}" type="slidenum">
              <a:rPr lang="en-US"/>
              <a:pPr>
                <a:defRPr/>
              </a:pPr>
              <a:t>‹#›</a:t>
            </a:fld>
            <a:endParaRPr lang="en-US"/>
          </a:p>
        </p:txBody>
      </p:sp>
    </p:spTree>
    <p:extLst>
      <p:ext uri="{BB962C8B-B14F-4D97-AF65-F5344CB8AC3E}">
        <p14:creationId xmlns:p14="http://schemas.microsoft.com/office/powerpoint/2010/main" val="981165594"/>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CEE920E-76D7-B744-ACDE-48F2FE9CE2AF}" type="slidenum">
              <a:rPr lang="en-US"/>
              <a:pPr>
                <a:defRPr/>
              </a:pPr>
              <a:t>‹#›</a:t>
            </a:fld>
            <a:endParaRPr lang="en-US"/>
          </a:p>
        </p:txBody>
      </p:sp>
    </p:spTree>
    <p:extLst>
      <p:ext uri="{BB962C8B-B14F-4D97-AF65-F5344CB8AC3E}">
        <p14:creationId xmlns:p14="http://schemas.microsoft.com/office/powerpoint/2010/main" val="1920336282"/>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DA2CAFE7-5AB0-FA4B-9372-44979F41F445}" type="slidenum">
              <a:rPr lang="en-US"/>
              <a:pPr>
                <a:defRPr/>
              </a:pPr>
              <a:t>‹#›</a:t>
            </a:fld>
            <a:endParaRPr lang="en-US"/>
          </a:p>
        </p:txBody>
      </p:sp>
    </p:spTree>
    <p:extLst>
      <p:ext uri="{BB962C8B-B14F-4D97-AF65-F5344CB8AC3E}">
        <p14:creationId xmlns:p14="http://schemas.microsoft.com/office/powerpoint/2010/main" val="2292856870"/>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15B0DE93-60F8-934F-9090-842875308B85}" type="slidenum">
              <a:rPr lang="en-US"/>
              <a:pPr>
                <a:defRPr/>
              </a:pPr>
              <a:t>‹#›</a:t>
            </a:fld>
            <a:endParaRPr lang="en-US"/>
          </a:p>
        </p:txBody>
      </p:sp>
    </p:spTree>
    <p:extLst>
      <p:ext uri="{BB962C8B-B14F-4D97-AF65-F5344CB8AC3E}">
        <p14:creationId xmlns:p14="http://schemas.microsoft.com/office/powerpoint/2010/main" val="1150652744"/>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07240C0F-6698-4341-9430-CDF481B94F48}" type="slidenum">
              <a:rPr lang="en-US"/>
              <a:pPr>
                <a:defRPr/>
              </a:pPr>
              <a:t>‹#›</a:t>
            </a:fld>
            <a:endParaRPr lang="en-US"/>
          </a:p>
        </p:txBody>
      </p:sp>
    </p:spTree>
    <p:extLst>
      <p:ext uri="{BB962C8B-B14F-4D97-AF65-F5344CB8AC3E}">
        <p14:creationId xmlns:p14="http://schemas.microsoft.com/office/powerpoint/2010/main" val="1298283548"/>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FFD6F31B-43FC-5C40-8A53-F252B63FBE8C}" type="slidenum">
              <a:rPr lang="en-US"/>
              <a:pPr>
                <a:defRPr/>
              </a:pPr>
              <a:t>‹#›</a:t>
            </a:fld>
            <a:endParaRPr lang="en-US"/>
          </a:p>
        </p:txBody>
      </p:sp>
    </p:spTree>
    <p:extLst>
      <p:ext uri="{BB962C8B-B14F-4D97-AF65-F5344CB8AC3E}">
        <p14:creationId xmlns:p14="http://schemas.microsoft.com/office/powerpoint/2010/main" val="422861534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0310B14-EE60-7649-9C32-F6CC9B8BEF22}" type="slidenum">
              <a:rPr lang="en-US"/>
              <a:pPr>
                <a:defRPr/>
              </a:pPr>
              <a:t>‹#›</a:t>
            </a:fld>
            <a:endParaRPr lang="en-US"/>
          </a:p>
        </p:txBody>
      </p:sp>
    </p:spTree>
    <p:extLst>
      <p:ext uri="{BB962C8B-B14F-4D97-AF65-F5344CB8AC3E}">
        <p14:creationId xmlns:p14="http://schemas.microsoft.com/office/powerpoint/2010/main" val="1196967528"/>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81D6653-7358-D248-AA3D-5F2769E0A757}" type="slidenum">
              <a:rPr lang="en-US"/>
              <a:pPr>
                <a:defRPr/>
              </a:pPr>
              <a:t>‹#›</a:t>
            </a:fld>
            <a:endParaRPr lang="en-US"/>
          </a:p>
        </p:txBody>
      </p:sp>
    </p:spTree>
    <p:extLst>
      <p:ext uri="{BB962C8B-B14F-4D97-AF65-F5344CB8AC3E}">
        <p14:creationId xmlns:p14="http://schemas.microsoft.com/office/powerpoint/2010/main" val="1456342818"/>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C7DFFD1-1499-064F-AE9E-1E226F10364B}" type="slidenum">
              <a:rPr lang="en-US"/>
              <a:pPr>
                <a:defRPr/>
              </a:pPr>
              <a:t>‹#›</a:t>
            </a:fld>
            <a:endParaRPr lang="en-US"/>
          </a:p>
        </p:txBody>
      </p:sp>
    </p:spTree>
    <p:extLst>
      <p:ext uri="{BB962C8B-B14F-4D97-AF65-F5344CB8AC3E}">
        <p14:creationId xmlns:p14="http://schemas.microsoft.com/office/powerpoint/2010/main" val="2294757214"/>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EAF5BE9E-0DFD-4545-AE75-41C4593F1EFC}" type="slidenum">
              <a:rPr lang="en-US"/>
              <a:pPr>
                <a:defRPr/>
              </a:pPr>
              <a:t>‹#›</a:t>
            </a:fld>
            <a:endParaRPr lang="en-US"/>
          </a:p>
        </p:txBody>
      </p:sp>
    </p:spTree>
    <p:extLst>
      <p:ext uri="{BB962C8B-B14F-4D97-AF65-F5344CB8AC3E}">
        <p14:creationId xmlns:p14="http://schemas.microsoft.com/office/powerpoint/2010/main" val="2772023032"/>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B36BE237-0EA1-324C-BC05-455E742C47A4}" type="slidenum">
              <a:rPr lang="en-US"/>
              <a:pPr>
                <a:defRPr/>
              </a:pPr>
              <a:t>‹#›</a:t>
            </a:fld>
            <a:endParaRPr lang="en-US"/>
          </a:p>
        </p:txBody>
      </p:sp>
    </p:spTree>
    <p:extLst>
      <p:ext uri="{BB962C8B-B14F-4D97-AF65-F5344CB8AC3E}">
        <p14:creationId xmlns:p14="http://schemas.microsoft.com/office/powerpoint/2010/main" val="2567443628"/>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FB8E2D60-C034-B24F-B84F-6FCE54BDDB0D}" type="slidenum">
              <a:rPr lang="en-US"/>
              <a:pPr>
                <a:defRPr/>
              </a:pPr>
              <a:t>‹#›</a:t>
            </a:fld>
            <a:endParaRPr lang="en-US"/>
          </a:p>
        </p:txBody>
      </p:sp>
    </p:spTree>
    <p:extLst>
      <p:ext uri="{BB962C8B-B14F-4D97-AF65-F5344CB8AC3E}">
        <p14:creationId xmlns:p14="http://schemas.microsoft.com/office/powerpoint/2010/main" val="3344935139"/>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ahoma" charset="0"/>
              </a:defRPr>
            </a:lvl1pPr>
          </a:lstStyle>
          <a:p>
            <a:pPr>
              <a:defRPr/>
            </a:pPr>
            <a:fld id="{CD01A552-17B6-4D42-B670-FF88F0BEC505}" type="slidenum">
              <a:rPr lang="en-US"/>
              <a:pPr>
                <a:defRPr/>
              </a:pPr>
              <a:t>‹#›</a:t>
            </a:fld>
            <a:endParaRPr lang="en-US"/>
          </a:p>
        </p:txBody>
      </p:sp>
    </p:spTree>
    <p:extLst>
      <p:ext uri="{BB962C8B-B14F-4D97-AF65-F5344CB8AC3E}">
        <p14:creationId xmlns:p14="http://schemas.microsoft.com/office/powerpoint/2010/main" val="3000382035"/>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atin typeface="Arial" charset="0"/>
                <a:cs typeface="Arial" charset="0"/>
              </a:defRPr>
            </a:lvl1pPr>
          </a:lstStyle>
          <a:p>
            <a:pPr>
              <a:defRPr/>
            </a:pPr>
            <a:endParaRPr lang="en-US"/>
          </a:p>
        </p:txBody>
      </p:sp>
      <p:sp>
        <p:nvSpPr>
          <p:cNvPr id="3" name="Rectangle 1029"/>
          <p:cNvSpPr>
            <a:spLocks noGrp="1" noChangeArrowheads="1"/>
          </p:cNvSpPr>
          <p:nvPr>
            <p:ph type="ftr" sz="quarter" idx="11"/>
          </p:nvPr>
        </p:nvSpPr>
        <p:spPr/>
        <p:txBody>
          <a:bodyPr/>
          <a:lstStyle>
            <a:lvl1pPr>
              <a:defRPr>
                <a:latin typeface="Arial" charset="0"/>
                <a:cs typeface="Arial"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latin typeface="Arial" charset="0"/>
                <a:cs typeface="Arial" charset="0"/>
              </a:defRPr>
            </a:lvl1pPr>
          </a:lstStyle>
          <a:p>
            <a:pPr>
              <a:defRPr/>
            </a:pPr>
            <a:fld id="{A45FD52C-383C-B149-BC9E-9FB2E019D161}" type="slidenum">
              <a:rPr lang="en-US"/>
              <a:pPr>
                <a:defRPr/>
              </a:pPr>
              <a:t>‹#›</a:t>
            </a:fld>
            <a:endParaRPr lang="en-US"/>
          </a:p>
        </p:txBody>
      </p:sp>
    </p:spTree>
    <p:extLst>
      <p:ext uri="{BB962C8B-B14F-4D97-AF65-F5344CB8AC3E}">
        <p14:creationId xmlns:p14="http://schemas.microsoft.com/office/powerpoint/2010/main" val="576302751"/>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09190554"/>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39601189"/>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2129175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DA4D92-1DDC-574B-89A1-F636000EA672}" type="slidenum">
              <a:rPr lang="en-US"/>
              <a:pPr>
                <a:defRPr/>
              </a:pPr>
              <a:t>‹#›</a:t>
            </a:fld>
            <a:endParaRPr lang="en-US"/>
          </a:p>
        </p:txBody>
      </p:sp>
    </p:spTree>
    <p:extLst>
      <p:ext uri="{BB962C8B-B14F-4D97-AF65-F5344CB8AC3E}">
        <p14:creationId xmlns:p14="http://schemas.microsoft.com/office/powerpoint/2010/main" val="1383882269"/>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0699085"/>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62316075"/>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20509267"/>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77351671"/>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1897766"/>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85300906"/>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11756979"/>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39174222"/>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129A9FC-CC83-EE45-8457-4932991C7D04}" type="slidenum">
              <a:rPr lang="en-US"/>
              <a:pPr>
                <a:defRPr/>
              </a:pPr>
              <a:t>‹#›</a:t>
            </a:fld>
            <a:endParaRPr lang="en-US"/>
          </a:p>
        </p:txBody>
      </p:sp>
    </p:spTree>
    <p:extLst>
      <p:ext uri="{BB962C8B-B14F-4D97-AF65-F5344CB8AC3E}">
        <p14:creationId xmlns:p14="http://schemas.microsoft.com/office/powerpoint/2010/main" val="375559336"/>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1131428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1C9127D-B1B6-F942-924C-783346808C46}" type="slidenum">
              <a:rPr lang="en-US"/>
              <a:pPr>
                <a:defRPr/>
              </a:pPr>
              <a:t>‹#›</a:t>
            </a:fld>
            <a:endParaRPr lang="en-US"/>
          </a:p>
        </p:txBody>
      </p:sp>
    </p:spTree>
    <p:extLst>
      <p:ext uri="{BB962C8B-B14F-4D97-AF65-F5344CB8AC3E}">
        <p14:creationId xmlns:p14="http://schemas.microsoft.com/office/powerpoint/2010/main" val="199614277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fld id="{55399309-1E73-9E4F-AC70-E9B9447B9298}" type="slidenum">
              <a:rPr lang="en-US">
                <a:latin typeface="Arial"/>
                <a:ea typeface="ＭＳ Ｐゴシック"/>
                <a:cs typeface="ＭＳ Ｐゴシック"/>
              </a:rPr>
              <a:pPr/>
              <a:t>‹#›</a:t>
            </a:fld>
            <a:endParaRPr lang="en-US">
              <a:latin typeface="Arial"/>
              <a:ea typeface="ＭＳ Ｐゴシック"/>
              <a:cs typeface="ＭＳ Ｐゴシック"/>
            </a:endParaRPr>
          </a:p>
        </p:txBody>
      </p:sp>
    </p:spTree>
    <p:extLst>
      <p:ext uri="{BB962C8B-B14F-4D97-AF65-F5344CB8AC3E}">
        <p14:creationId xmlns:p14="http://schemas.microsoft.com/office/powerpoint/2010/main" val="306529579"/>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C6384E-5C59-9544-B981-9B0B1BF7264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435185"/>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8C8B02-A65E-5C43-A2F4-882C5A57D3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5370070"/>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A925639-6D86-5248-B822-DD2A208557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8895634"/>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E5DB0B5-D805-BA44-A15C-37BC1056F1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70664"/>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09C96E0-CEB6-BB40-9817-863E92C0B5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9061133"/>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51F1EE6-9B57-FC46-8C21-D6996A604B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18123"/>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066C97E-00B2-9D4E-A71E-18A2836CB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6356768"/>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14318D1-646D-884B-AFD7-BBB16F9FA1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731667"/>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E67B689-5C79-FC48-80F6-D4BC1BA5BA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35881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Arial"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Arial"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E0E66895-212D-5344-BB55-5FD2FA2CC557}" type="slidenum">
              <a:rPr lang="en-US"/>
              <a:pPr>
                <a:defRPr/>
              </a:pPr>
              <a:t>‹#›</a:t>
            </a:fld>
            <a:endParaRPr lang="en-US"/>
          </a:p>
        </p:txBody>
      </p:sp>
    </p:spTree>
    <p:extLst>
      <p:ext uri="{BB962C8B-B14F-4D97-AF65-F5344CB8AC3E}">
        <p14:creationId xmlns:p14="http://schemas.microsoft.com/office/powerpoint/2010/main" val="3579987000"/>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723718-0ECB-9F46-AD59-CBD1C7DD91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0122818"/>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7521CF9-BB6F-3D46-B355-2EEEF840C4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2976729"/>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A6496A8C-B326-F247-BC4C-B2EC12438D97}" type="slidenum">
              <a:rPr lang="en-US"/>
              <a:pPr/>
              <a:t>‹#›</a:t>
            </a:fld>
            <a:endParaRPr lang="en-US"/>
          </a:p>
        </p:txBody>
      </p:sp>
    </p:spTree>
    <p:extLst>
      <p:ext uri="{BB962C8B-B14F-4D97-AF65-F5344CB8AC3E}">
        <p14:creationId xmlns:p14="http://schemas.microsoft.com/office/powerpoint/2010/main" val="660072593"/>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71A0B63-9BED-B241-A9FE-D95C2E2186A1}" type="slidenum">
              <a:rPr lang="en-US"/>
              <a:pPr/>
              <a:t>‹#›</a:t>
            </a:fld>
            <a:endParaRPr lang="en-US"/>
          </a:p>
        </p:txBody>
      </p:sp>
    </p:spTree>
    <p:extLst>
      <p:ext uri="{BB962C8B-B14F-4D97-AF65-F5344CB8AC3E}">
        <p14:creationId xmlns:p14="http://schemas.microsoft.com/office/powerpoint/2010/main" val="263423639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4024617806"/>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2851066077"/>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2133993095"/>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4024128099"/>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102427818"/>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224389092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079EF19-0234-E44C-88B2-8B37C9911D36}" type="slidenum">
              <a:rPr lang="en-US"/>
              <a:pPr>
                <a:defRPr/>
              </a:pPr>
              <a:t>‹#›</a:t>
            </a:fld>
            <a:endParaRPr lang="en-US"/>
          </a:p>
        </p:txBody>
      </p:sp>
    </p:spTree>
    <p:extLst>
      <p:ext uri="{BB962C8B-B14F-4D97-AF65-F5344CB8AC3E}">
        <p14:creationId xmlns:p14="http://schemas.microsoft.com/office/powerpoint/2010/main" val="2259719875"/>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822117048"/>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2074780619"/>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1819896361"/>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4229680370"/>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416968221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F4CAA58-C5A5-0346-BA7B-E49A768484BE}" type="slidenum">
              <a:rPr lang="en-US"/>
              <a:pPr>
                <a:defRPr/>
              </a:pPr>
              <a:t>‹#›</a:t>
            </a:fld>
            <a:endParaRPr lang="en-US"/>
          </a:p>
        </p:txBody>
      </p:sp>
    </p:spTree>
    <p:extLst>
      <p:ext uri="{BB962C8B-B14F-4D97-AF65-F5344CB8AC3E}">
        <p14:creationId xmlns:p14="http://schemas.microsoft.com/office/powerpoint/2010/main" val="6859281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pPr>
                <a:defRPr/>
              </a:pPr>
              <a:t>‹#›</a:t>
            </a:fld>
            <a:endParaRPr lang="en-US"/>
          </a:p>
        </p:txBody>
      </p:sp>
    </p:spTree>
    <p:extLst>
      <p:ext uri="{BB962C8B-B14F-4D97-AF65-F5344CB8AC3E}">
        <p14:creationId xmlns:p14="http://schemas.microsoft.com/office/powerpoint/2010/main" val="302128315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B686F59D-2A4A-9F42-8213-F0405C2FC243}" type="slidenum">
              <a:rPr lang="en-US"/>
              <a:pPr>
                <a:defRPr/>
              </a:pPr>
              <a:t>‹#›</a:t>
            </a:fld>
            <a:endParaRPr lang="en-US"/>
          </a:p>
        </p:txBody>
      </p:sp>
    </p:spTree>
    <p:extLst>
      <p:ext uri="{BB962C8B-B14F-4D97-AF65-F5344CB8AC3E}">
        <p14:creationId xmlns:p14="http://schemas.microsoft.com/office/powerpoint/2010/main" val="402505979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5D4584D7-CB25-0242-B961-1457030ED8A9}" type="slidenum">
              <a:rPr lang="en-US"/>
              <a:pPr>
                <a:defRPr/>
              </a:pPr>
              <a:t>‹#›</a:t>
            </a:fld>
            <a:endParaRPr lang="en-US"/>
          </a:p>
        </p:txBody>
      </p:sp>
    </p:spTree>
    <p:extLst>
      <p:ext uri="{BB962C8B-B14F-4D97-AF65-F5344CB8AC3E}">
        <p14:creationId xmlns:p14="http://schemas.microsoft.com/office/powerpoint/2010/main" val="404676705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C80E18F9-AD84-A64A-8EDB-438EB0FF9B88}" type="slidenum">
              <a:rPr lang="en-US"/>
              <a:pPr>
                <a:defRPr/>
              </a:pPr>
              <a:t>‹#›</a:t>
            </a:fld>
            <a:endParaRPr lang="en-US"/>
          </a:p>
        </p:txBody>
      </p:sp>
    </p:spTree>
    <p:extLst>
      <p:ext uri="{BB962C8B-B14F-4D97-AF65-F5344CB8AC3E}">
        <p14:creationId xmlns:p14="http://schemas.microsoft.com/office/powerpoint/2010/main" val="109870833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ED0714B9-7A17-1A4B-AA12-A29720F6E0BD}" type="slidenum">
              <a:rPr lang="en-US"/>
              <a:pPr>
                <a:defRPr/>
              </a:pPr>
              <a:t>‹#›</a:t>
            </a:fld>
            <a:endParaRPr lang="en-US"/>
          </a:p>
        </p:txBody>
      </p:sp>
    </p:spTree>
    <p:extLst>
      <p:ext uri="{BB962C8B-B14F-4D97-AF65-F5344CB8AC3E}">
        <p14:creationId xmlns:p14="http://schemas.microsoft.com/office/powerpoint/2010/main" val="252220662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61FC3000-42FB-174B-8936-A4B5F095F6CF}" type="slidenum">
              <a:rPr lang="en-US"/>
              <a:pPr>
                <a:defRPr/>
              </a:pPr>
              <a:t>‹#›</a:t>
            </a:fld>
            <a:endParaRPr lang="en-US"/>
          </a:p>
        </p:txBody>
      </p:sp>
    </p:spTree>
    <p:extLst>
      <p:ext uri="{BB962C8B-B14F-4D97-AF65-F5344CB8AC3E}">
        <p14:creationId xmlns:p14="http://schemas.microsoft.com/office/powerpoint/2010/main" val="305763650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78F59A2-36CC-CA4D-98A9-3D4DE4DAFB48}" type="slidenum">
              <a:rPr lang="en-US"/>
              <a:pPr>
                <a:defRPr/>
              </a:pPr>
              <a:t>‹#›</a:t>
            </a:fld>
            <a:endParaRPr lang="en-US"/>
          </a:p>
        </p:txBody>
      </p:sp>
    </p:spTree>
    <p:extLst>
      <p:ext uri="{BB962C8B-B14F-4D97-AF65-F5344CB8AC3E}">
        <p14:creationId xmlns:p14="http://schemas.microsoft.com/office/powerpoint/2010/main" val="232248129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12945D5-22FA-6748-9AB9-553833B2CBF6}" type="slidenum">
              <a:rPr lang="en-US"/>
              <a:pPr>
                <a:defRPr/>
              </a:pPr>
              <a:t>‹#›</a:t>
            </a:fld>
            <a:endParaRPr lang="en-US"/>
          </a:p>
        </p:txBody>
      </p:sp>
    </p:spTree>
    <p:extLst>
      <p:ext uri="{BB962C8B-B14F-4D97-AF65-F5344CB8AC3E}">
        <p14:creationId xmlns:p14="http://schemas.microsoft.com/office/powerpoint/2010/main" val="410168606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9A3ED2E-C99C-0A4B-91A5-61100EC75C0E}" type="slidenum">
              <a:rPr lang="en-US"/>
              <a:pPr>
                <a:defRPr/>
              </a:pPr>
              <a:t>‹#›</a:t>
            </a:fld>
            <a:endParaRPr lang="en-US"/>
          </a:p>
        </p:txBody>
      </p:sp>
    </p:spTree>
    <p:extLst>
      <p:ext uri="{BB962C8B-B14F-4D97-AF65-F5344CB8AC3E}">
        <p14:creationId xmlns:p14="http://schemas.microsoft.com/office/powerpoint/2010/main" val="330224629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BA5F3C9-E2AC-C843-BE71-0028C8B9BB01}" type="slidenum">
              <a:rPr lang="en-US"/>
              <a:pPr>
                <a:defRPr/>
              </a:pPr>
              <a:t>‹#›</a:t>
            </a:fld>
            <a:endParaRPr lang="en-US"/>
          </a:p>
        </p:txBody>
      </p:sp>
    </p:spTree>
    <p:extLst>
      <p:ext uri="{BB962C8B-B14F-4D97-AF65-F5344CB8AC3E}">
        <p14:creationId xmlns:p14="http://schemas.microsoft.com/office/powerpoint/2010/main" val="249708327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1"/>
            </a:lvl1pPr>
          </a:lstStyle>
          <a:p>
            <a:pPr>
              <a:defRPr/>
            </a:pPr>
            <a:endParaRPr lang="en-US"/>
          </a:p>
        </p:txBody>
      </p:sp>
      <p:sp>
        <p:nvSpPr>
          <p:cNvPr id="5" name="Rectangle 1029"/>
          <p:cNvSpPr>
            <a:spLocks noGrp="1" noChangeArrowheads="1"/>
          </p:cNvSpPr>
          <p:nvPr>
            <p:ph type="ftr" sz="quarter" idx="11"/>
          </p:nvPr>
        </p:nvSpPr>
        <p:spPr/>
        <p:txBody>
          <a:bodyPr/>
          <a:lstStyle>
            <a:lvl1pPr>
              <a:defRPr b="1"/>
            </a:lvl1pPr>
          </a:lstStyle>
          <a:p>
            <a:pPr>
              <a:defRPr/>
            </a:pPr>
            <a:endParaRPr lang="en-US"/>
          </a:p>
        </p:txBody>
      </p:sp>
      <p:sp>
        <p:nvSpPr>
          <p:cNvPr id="6" name="Rectangle 1030"/>
          <p:cNvSpPr>
            <a:spLocks noGrp="1" noChangeArrowheads="1"/>
          </p:cNvSpPr>
          <p:nvPr>
            <p:ph type="sldNum" sz="quarter" idx="12"/>
          </p:nvPr>
        </p:nvSpPr>
        <p:spPr/>
        <p:txBody>
          <a:bodyPr/>
          <a:lstStyle>
            <a:lvl1pPr>
              <a:defRPr b="1">
                <a:latin typeface="Times New Roman" charset="0"/>
              </a:defRPr>
            </a:lvl1pPr>
          </a:lstStyle>
          <a:p>
            <a:pPr>
              <a:defRPr/>
            </a:pPr>
            <a:fld id="{912AB7AE-D34C-B849-99EC-1C5B44E5F9A6}" type="slidenum">
              <a:rPr lang="en-US"/>
              <a:pPr>
                <a:defRPr/>
              </a:pPr>
              <a:t>‹#›</a:t>
            </a:fld>
            <a:endParaRPr lang="en-US"/>
          </a:p>
        </p:txBody>
      </p:sp>
    </p:spTree>
    <p:extLst>
      <p:ext uri="{BB962C8B-B14F-4D97-AF65-F5344CB8AC3E}">
        <p14:creationId xmlns:p14="http://schemas.microsoft.com/office/powerpoint/2010/main" val="7124147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7C5EA4-1929-FF46-8EF2-D79692060754}" type="slidenum">
              <a:rPr lang="en-US"/>
              <a:pPr>
                <a:defRPr/>
              </a:pPr>
              <a:t>‹#›</a:t>
            </a:fld>
            <a:endParaRPr lang="en-US"/>
          </a:p>
        </p:txBody>
      </p:sp>
    </p:spTree>
    <p:extLst>
      <p:ext uri="{BB962C8B-B14F-4D97-AF65-F5344CB8AC3E}">
        <p14:creationId xmlns:p14="http://schemas.microsoft.com/office/powerpoint/2010/main" val="6290805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EA0A10B-B180-354D-8527-5B40D23DECC3}" type="slidenum">
              <a:rPr lang="en-US"/>
              <a:pPr/>
              <a:t>‹#›</a:t>
            </a:fld>
            <a:endParaRPr lang="en-US"/>
          </a:p>
        </p:txBody>
      </p:sp>
    </p:spTree>
    <p:extLst>
      <p:ext uri="{BB962C8B-B14F-4D97-AF65-F5344CB8AC3E}">
        <p14:creationId xmlns:p14="http://schemas.microsoft.com/office/powerpoint/2010/main" val="155356434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31ADAB97-616D-3E47-9AE2-BAC0DA631670}" type="slidenum">
              <a:rPr lang="en-US"/>
              <a:pPr/>
              <a:t>‹#›</a:t>
            </a:fld>
            <a:endParaRPr lang="en-US"/>
          </a:p>
        </p:txBody>
      </p:sp>
    </p:spTree>
    <p:extLst>
      <p:ext uri="{BB962C8B-B14F-4D97-AF65-F5344CB8AC3E}">
        <p14:creationId xmlns:p14="http://schemas.microsoft.com/office/powerpoint/2010/main" val="300133370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3C1874D-6019-5945-A8E3-23F7962A3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524419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D9138B3-563A-E345-A4ED-466FA728DF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105805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8BAB2AE-31C3-6A4A-A4FB-55758049BE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195138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355A88F-EC0F-3344-8D08-2EE8C9907C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700497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465CB87-F8ED-5848-A418-7BD78FB67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48534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0EAB572-478D-4D42-B9E9-514FCCDDE7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712435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61D378F-257D-354F-9698-5E91A9AD9E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182753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206BC1-9BAB-4B46-A03C-CC3B71BF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47536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CCADEFD-430E-B94C-BFA1-956A36FF3FF8}" type="slidenum">
              <a:rPr lang="en-US"/>
              <a:pPr>
                <a:defRPr/>
              </a:pPr>
              <a:t>‹#›</a:t>
            </a:fld>
            <a:endParaRPr lang="en-US"/>
          </a:p>
        </p:txBody>
      </p:sp>
    </p:spTree>
    <p:extLst>
      <p:ext uri="{BB962C8B-B14F-4D97-AF65-F5344CB8AC3E}">
        <p14:creationId xmlns:p14="http://schemas.microsoft.com/office/powerpoint/2010/main" val="392904725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3F9D990-5BB7-7D4D-AB17-EDCDCB7AA6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963237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4DFF75-E2A9-1C49-A0C8-AE51C9FF55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21087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040ABC-8DFA-8841-8C06-6B7B452129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927925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ctrTitle"/>
          </p:nvPr>
        </p:nvSpPr>
        <p:spPr>
          <a:xfrm>
            <a:off x="2895600" y="1143000"/>
            <a:ext cx="5562600" cy="2286000"/>
          </a:xfrm>
          <a:effectLst>
            <a:outerShdw blurRad="63500" algn="ctr" rotWithShape="0">
              <a:srgbClr val="FFFFFF">
                <a:alpha val="75000"/>
              </a:srgbClr>
            </a:outerShdw>
          </a:effectLst>
        </p:spPr>
        <p:txBody>
          <a:bodyPr/>
          <a:lstStyle>
            <a:lvl1pPr algn="r">
              <a:defRPr b="0"/>
            </a:lvl1pPr>
          </a:lstStyle>
          <a:p>
            <a:r>
              <a:rPr lang="en-US"/>
              <a:t>Click to edit Master title style</a:t>
            </a:r>
          </a:p>
        </p:txBody>
      </p:sp>
      <p:sp>
        <p:nvSpPr>
          <p:cNvPr id="51203" name="Rectangle 3"/>
          <p:cNvSpPr>
            <a:spLocks noGrp="1" noChangeArrowheads="1"/>
          </p:cNvSpPr>
          <p:nvPr>
            <p:ph type="subTitle" idx="1"/>
          </p:nvPr>
        </p:nvSpPr>
        <p:spPr>
          <a:xfrm>
            <a:off x="2133600" y="3886200"/>
            <a:ext cx="4267200" cy="2057400"/>
          </a:xfrm>
          <a:effectLst/>
        </p:spPr>
        <p:txBody>
          <a:bodyPr/>
          <a:lstStyle>
            <a:lvl1pPr marL="0" indent="0">
              <a:buFont typeface="Wingdings" pitchFamily="-111" charset="2"/>
              <a:buNone/>
              <a:defRPr i="1"/>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smtClean="0"/>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295400" cy="457200"/>
          </a:xfrm>
        </p:spPr>
        <p:txBody>
          <a:bodyPr/>
          <a:lstStyle>
            <a:lvl1pPr>
              <a:defRPr smtClean="0"/>
            </a:lvl1pPr>
          </a:lstStyle>
          <a:p>
            <a:pPr>
              <a:defRPr/>
            </a:pPr>
            <a:fld id="{4F608746-AAA3-084F-B90D-4C00654A57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792032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88CB8CF-2FD0-B34C-BAC3-F36A917574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358416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CF1429C-4D1D-B045-BC08-878BB42C12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1549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981200"/>
            <a:ext cx="3505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981200"/>
            <a:ext cx="3505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7BDF57-0786-8247-AC1F-407FA1280E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089452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02F5659-4D65-864A-9709-258CDBA62D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684959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991738-E47F-F44A-920F-F964BBC798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29949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E0601A0-9521-4442-9910-26CA8A8F7C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57125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DCD3D9-0D76-254C-A34C-CDFF580E829A}" type="slidenum">
              <a:rPr lang="en-US"/>
              <a:pPr>
                <a:defRPr/>
              </a:pPr>
              <a:t>‹#›</a:t>
            </a:fld>
            <a:endParaRPr lang="en-US"/>
          </a:p>
        </p:txBody>
      </p:sp>
    </p:spTree>
    <p:extLst>
      <p:ext uri="{BB962C8B-B14F-4D97-AF65-F5344CB8AC3E}">
        <p14:creationId xmlns:p14="http://schemas.microsoft.com/office/powerpoint/2010/main" val="361387668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76B85FC-B692-D744-85D9-5086F0F1DA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334613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70C0FF-A839-2E4E-BBB6-FBC9EAFA0A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153609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F5546A-5B27-1C43-A569-884C830670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569520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3C07EA9-702C-8745-A8DE-FAA0A7B98E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907026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D3439DF-7AC1-4049-BBAC-1D1514F7DF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7659743"/>
      </p:ext>
    </p:extLst>
  </p:cSld>
  <p:clrMapOvr>
    <a:masterClrMapping/>
  </p:clrMapOvr>
  <p:transition spd="med">
    <p:randomBar dir="ver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10FA8A21-870F-EC4E-887E-955FA9D68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839600"/>
      </p:ext>
    </p:extLst>
  </p:cSld>
  <p:clrMapOvr>
    <a:masterClrMapping/>
  </p:clrMapOvr>
  <p:transition spd="med">
    <p:randomBar dir="ver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7C02FBDC-A282-A04D-B3F3-507BCDC8E7A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751168"/>
      </p:ext>
    </p:extLst>
  </p:cSld>
  <p:clrMapOvr>
    <a:masterClrMapping/>
  </p:clrMapOvr>
  <p:transition spd="med">
    <p:randomBar dir="ver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2B6ADE07-CE14-494A-AD87-76134EA4E0A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0929876"/>
      </p:ext>
    </p:extLst>
  </p:cSld>
  <p:clrMapOvr>
    <a:masterClrMapping/>
  </p:clrMapOvr>
  <p:transition spd="med">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a:lvl1pPr>
          </a:lstStyle>
          <a:p>
            <a:pPr>
              <a:defRPr/>
            </a:pPr>
            <a:fld id="{A56066AB-589D-0042-B2EA-AE0C8981BB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9396165"/>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a:lvl1pPr>
          </a:lstStyle>
          <a:p>
            <a:pPr>
              <a:defRPr/>
            </a:pPr>
            <a:fld id="{CDDBE836-4A44-844F-B871-830F0375EB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6300101"/>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2372F-9C66-094A-82FF-7CF3906ACD93}" type="slidenum">
              <a:rPr lang="en-US"/>
              <a:pPr>
                <a:defRPr/>
              </a:pPr>
              <a:t>‹#›</a:t>
            </a:fld>
            <a:endParaRPr lang="en-US"/>
          </a:p>
        </p:txBody>
      </p:sp>
    </p:spTree>
    <p:extLst>
      <p:ext uri="{BB962C8B-B14F-4D97-AF65-F5344CB8AC3E}">
        <p14:creationId xmlns:p14="http://schemas.microsoft.com/office/powerpoint/2010/main" val="336815452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a:lvl1pPr>
          </a:lstStyle>
          <a:p>
            <a:pPr>
              <a:defRPr/>
            </a:pPr>
            <a:fld id="{A2D5C86E-8A1B-734F-86A6-5C0B06FDE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6722122"/>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612AFE94-F41A-424E-B29D-DB923A2B8C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4931903"/>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AC9FDFAD-44D0-0547-B31F-C4E72AC9AC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2192315"/>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7840C72-0259-C04F-8A99-B6122C495C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2018695"/>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D69605F6-41FD-1C4D-885B-651F133DD1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737157"/>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5A0FD167-5FDD-7949-AF13-8C0A0584784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5834524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C8156BD0-0313-6749-B504-2DB2E5DEA4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8216288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4408379F-9C21-614D-9C34-3F215C43A5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557154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61988"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4388"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65330E6D-8B96-4441-9E14-5A3152C2016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4911646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8"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16"/>
          <p:cNvSpPr>
            <a:spLocks noGrp="1" noChangeArrowheads="1"/>
          </p:cNvSpPr>
          <p:nvPr>
            <p:ph type="sldNum" sz="quarter" idx="12"/>
          </p:nvPr>
        </p:nvSpPr>
        <p:spPr>
          <a:ln/>
        </p:spPr>
        <p:txBody>
          <a:bodyPr/>
          <a:lstStyle>
            <a:lvl1pPr>
              <a:defRPr/>
            </a:lvl1pPr>
          </a:lstStyle>
          <a:p>
            <a:pPr>
              <a:defRPr/>
            </a:pPr>
            <a:fld id="{D0A12E64-5AAA-4D4C-A52C-FA1D5ED7E2B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7883256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D12EC0E-8138-BE45-837E-56D4240C6A66}" type="slidenum">
              <a:rPr lang="en-US"/>
              <a:pPr>
                <a:defRPr/>
              </a:pPr>
              <a:t>‹#›</a:t>
            </a:fld>
            <a:endParaRPr lang="en-US"/>
          </a:p>
        </p:txBody>
      </p:sp>
    </p:spTree>
    <p:extLst>
      <p:ext uri="{BB962C8B-B14F-4D97-AF65-F5344CB8AC3E}">
        <p14:creationId xmlns:p14="http://schemas.microsoft.com/office/powerpoint/2010/main" val="418092173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4"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16"/>
          <p:cNvSpPr>
            <a:spLocks noGrp="1" noChangeArrowheads="1"/>
          </p:cNvSpPr>
          <p:nvPr>
            <p:ph type="sldNum" sz="quarter" idx="12"/>
          </p:nvPr>
        </p:nvSpPr>
        <p:spPr>
          <a:ln/>
        </p:spPr>
        <p:txBody>
          <a:bodyPr/>
          <a:lstStyle>
            <a:lvl1pPr>
              <a:defRPr/>
            </a:lvl1pPr>
          </a:lstStyle>
          <a:p>
            <a:pPr>
              <a:defRPr/>
            </a:pPr>
            <a:fld id="{ECADD582-6401-F34D-B689-B510B51AD52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0473563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3"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16"/>
          <p:cNvSpPr>
            <a:spLocks noGrp="1" noChangeArrowheads="1"/>
          </p:cNvSpPr>
          <p:nvPr>
            <p:ph type="sldNum" sz="quarter" idx="12"/>
          </p:nvPr>
        </p:nvSpPr>
        <p:spPr>
          <a:ln/>
        </p:spPr>
        <p:txBody>
          <a:bodyPr/>
          <a:lstStyle>
            <a:lvl1pPr>
              <a:defRPr/>
            </a:lvl1pPr>
          </a:lstStyle>
          <a:p>
            <a:pPr>
              <a:defRPr/>
            </a:pPr>
            <a:fld id="{65BCBC4D-6462-604E-8B2F-37EA4408C7E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1595540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37777760-F80B-AE4B-9163-D87BD9EAE7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786210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E7B29FD1-00A3-0545-8A14-3462F9F9C67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2247069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7FA1E3D7-C9C0-AC44-8C30-B7E4ED88CBC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1465933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0388" y="228600"/>
            <a:ext cx="2081212"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61988" y="228600"/>
            <a:ext cx="60960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27E0F3F8-6608-3548-8613-457F2E880A0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852467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355196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946935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262316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6245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E60B021A-DC47-5247-AD56-7D5F0A74F02E}" type="slidenum">
              <a:rPr lang="en-US"/>
              <a:pPr>
                <a:defRPr/>
              </a:pPr>
              <a:t>‹#›</a:t>
            </a:fld>
            <a:endParaRPr lang="en-US"/>
          </a:p>
        </p:txBody>
      </p:sp>
    </p:spTree>
    <p:extLst>
      <p:ext uri="{BB962C8B-B14F-4D97-AF65-F5344CB8AC3E}">
        <p14:creationId xmlns:p14="http://schemas.microsoft.com/office/powerpoint/2010/main" val="389219093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324923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470640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877975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607142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04204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975865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523476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7224814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2141026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3897307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F9A08B9-D524-9B45-854A-B8F7AE0CECE6}" type="slidenum">
              <a:rPr lang="en-US"/>
              <a:pPr>
                <a:defRPr/>
              </a:pPr>
              <a:t>‹#›</a:t>
            </a:fld>
            <a:endParaRPr lang="en-US"/>
          </a:p>
        </p:txBody>
      </p:sp>
    </p:spTree>
    <p:extLst>
      <p:ext uri="{BB962C8B-B14F-4D97-AF65-F5344CB8AC3E}">
        <p14:creationId xmlns:p14="http://schemas.microsoft.com/office/powerpoint/2010/main" val="201795638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2073373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7104081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4786301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4854059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888426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1120814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0595295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6029215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8866315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868454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E6A87A-6D15-1E4E-B57C-D35767E05946}" type="slidenum">
              <a:rPr lang="en-US"/>
              <a:pPr>
                <a:defRPr/>
              </a:pPr>
              <a:t>‹#›</a:t>
            </a:fld>
            <a:endParaRPr lang="en-US"/>
          </a:p>
        </p:txBody>
      </p:sp>
    </p:spTree>
    <p:extLst>
      <p:ext uri="{BB962C8B-B14F-4D97-AF65-F5344CB8AC3E}">
        <p14:creationId xmlns:p14="http://schemas.microsoft.com/office/powerpoint/2010/main" val="182773559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0618233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5797308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9747075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6541337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375872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078274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2339321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5412376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999391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1/1/24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042590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pPr>
                <a:defRPr/>
              </a:pPr>
              <a:t>‹#›</a:t>
            </a:fld>
            <a:endParaRPr lang="en-US"/>
          </a:p>
        </p:txBody>
      </p:sp>
    </p:spTree>
    <p:extLst>
      <p:ext uri="{BB962C8B-B14F-4D97-AF65-F5344CB8AC3E}">
        <p14:creationId xmlns:p14="http://schemas.microsoft.com/office/powerpoint/2010/main" val="1350081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9D7EE81-845D-D848-B11F-BBB9F8B443DE}" type="slidenum">
              <a:rPr lang="en-US"/>
              <a:pPr>
                <a:defRPr/>
              </a:pPr>
              <a:t>‹#›</a:t>
            </a:fld>
            <a:endParaRPr lang="en-US"/>
          </a:p>
        </p:txBody>
      </p:sp>
    </p:spTree>
    <p:extLst>
      <p:ext uri="{BB962C8B-B14F-4D97-AF65-F5344CB8AC3E}">
        <p14:creationId xmlns:p14="http://schemas.microsoft.com/office/powerpoint/2010/main" val="166890869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1/1/24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815574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1/1/24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1780745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1/1/24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32438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1/1/24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5715000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1/1/24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1633111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1/1/24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573608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1/1/24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3213968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1/1/24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1760268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1/1/24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3190458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1/1/24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729533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B396C4D-3DBC-A94F-BB68-7A57E0A97BC7}" type="slidenum">
              <a:rPr lang="en-US"/>
              <a:pPr>
                <a:defRPr/>
              </a:pPr>
              <a:t>‹#›</a:t>
            </a:fld>
            <a:endParaRPr lang="en-US"/>
          </a:p>
        </p:txBody>
      </p:sp>
    </p:spTree>
    <p:extLst>
      <p:ext uri="{BB962C8B-B14F-4D97-AF65-F5344CB8AC3E}">
        <p14:creationId xmlns:p14="http://schemas.microsoft.com/office/powerpoint/2010/main" val="283074518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3875599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40298633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3151719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6657077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873016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33631856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76500284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6928374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16871788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25314737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A65B9AC-6D5B-7E4C-B3D1-D41C39555F26}" type="slidenum">
              <a:rPr lang="en-US"/>
              <a:pPr>
                <a:defRPr/>
              </a:pPr>
              <a:t>‹#›</a:t>
            </a:fld>
            <a:endParaRPr lang="en-US"/>
          </a:p>
        </p:txBody>
      </p:sp>
    </p:spTree>
    <p:extLst>
      <p:ext uri="{BB962C8B-B14F-4D97-AF65-F5344CB8AC3E}">
        <p14:creationId xmlns:p14="http://schemas.microsoft.com/office/powerpoint/2010/main" val="31169283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022287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0929001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9652877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2017583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7846290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0190294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0263091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0849195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2754718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1132717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066E6CE6-F21D-2748-AE2F-FD222D98F622}" type="slidenum">
              <a:rPr lang="en-US"/>
              <a:pPr>
                <a:defRPr/>
              </a:pPr>
              <a:t>‹#›</a:t>
            </a:fld>
            <a:endParaRPr lang="en-US"/>
          </a:p>
        </p:txBody>
      </p:sp>
    </p:spTree>
    <p:extLst>
      <p:ext uri="{BB962C8B-B14F-4D97-AF65-F5344CB8AC3E}">
        <p14:creationId xmlns:p14="http://schemas.microsoft.com/office/powerpoint/2010/main" val="57001330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854792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7666647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3251009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2705357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1/1/24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03039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1/1/24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0336824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1/1/24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001097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1/1/24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6910329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1/1/24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2506611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1/1/24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244210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11E523-326B-BA4E-9E49-4B8DACF5D948}" type="slidenum">
              <a:rPr lang="en-US"/>
              <a:pPr>
                <a:defRPr/>
              </a:pPr>
              <a:t>‹#›</a:t>
            </a:fld>
            <a:endParaRPr lang="en-US"/>
          </a:p>
        </p:txBody>
      </p:sp>
    </p:spTree>
    <p:extLst>
      <p:ext uri="{BB962C8B-B14F-4D97-AF65-F5344CB8AC3E}">
        <p14:creationId xmlns:p14="http://schemas.microsoft.com/office/powerpoint/2010/main" val="235581481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1/1/24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7196944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1/1/24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691178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1/1/24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0100376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1/1/24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176103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1/1/24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13456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0155DF63-BF03-2449-A07E-016AC7F528FF}"/>
              </a:ext>
            </a:extLst>
          </p:cNvPr>
          <p:cNvSpPr>
            <a:spLocks noGrp="1"/>
          </p:cNvSpPr>
          <p:nvPr>
            <p:ph type="dt" sz="half" idx="10"/>
          </p:nvPr>
        </p:nvSpPr>
        <p:spPr/>
        <p:txBody>
          <a:bodyPr/>
          <a:lstStyle>
            <a:lvl1pPr>
              <a:defRPr/>
            </a:lvl1pPr>
          </a:lstStyle>
          <a:p>
            <a:fld id="{D19D509D-D371-8545-8D7C-17551CF73FEC}" type="datetimeFigureOut">
              <a:rPr lang="en-US" altLang="en-US"/>
              <a:pPr/>
              <a:t>1/1/24</a:t>
            </a:fld>
            <a:endParaRPr lang="en-US" altLang="en-US"/>
          </a:p>
        </p:txBody>
      </p:sp>
      <p:sp>
        <p:nvSpPr>
          <p:cNvPr id="5" name="Footer Placeholder 4">
            <a:extLst>
              <a:ext uri="{FF2B5EF4-FFF2-40B4-BE49-F238E27FC236}">
                <a16:creationId xmlns:a16="http://schemas.microsoft.com/office/drawing/2014/main" id="{B923A97A-9565-AF42-BABF-F95D0A348A0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2A28B0-E9F1-C248-A135-AC509F2EE516}"/>
              </a:ext>
            </a:extLst>
          </p:cNvPr>
          <p:cNvSpPr>
            <a:spLocks noGrp="1"/>
          </p:cNvSpPr>
          <p:nvPr>
            <p:ph type="sldNum" sz="quarter" idx="12"/>
          </p:nvPr>
        </p:nvSpPr>
        <p:spPr/>
        <p:txBody>
          <a:bodyPr/>
          <a:lstStyle>
            <a:lvl1pPr>
              <a:defRPr/>
            </a:lvl1pPr>
          </a:lstStyle>
          <a:p>
            <a:fld id="{D41CC3B4-1F99-8C4F-B726-9C2D144F03F3}" type="slidenum">
              <a:rPr lang="en-US" altLang="en-US"/>
              <a:pPr/>
              <a:t>‹#›</a:t>
            </a:fld>
            <a:endParaRPr lang="en-US" altLang="en-US"/>
          </a:p>
        </p:txBody>
      </p:sp>
    </p:spTree>
    <p:extLst>
      <p:ext uri="{BB962C8B-B14F-4D97-AF65-F5344CB8AC3E}">
        <p14:creationId xmlns:p14="http://schemas.microsoft.com/office/powerpoint/2010/main" val="396241041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B74307-1295-8549-ADAA-4345B0013969}"/>
              </a:ext>
            </a:extLst>
          </p:cNvPr>
          <p:cNvSpPr>
            <a:spLocks noGrp="1"/>
          </p:cNvSpPr>
          <p:nvPr>
            <p:ph type="dt" sz="half" idx="10"/>
          </p:nvPr>
        </p:nvSpPr>
        <p:spPr/>
        <p:txBody>
          <a:bodyPr/>
          <a:lstStyle>
            <a:lvl1pPr>
              <a:defRPr/>
            </a:lvl1pPr>
          </a:lstStyle>
          <a:p>
            <a:fld id="{32A15442-4AFD-384F-A9D1-33894CD9755B}" type="datetimeFigureOut">
              <a:rPr lang="en-US" altLang="en-US"/>
              <a:pPr/>
              <a:t>1/1/24</a:t>
            </a:fld>
            <a:endParaRPr lang="en-US" altLang="en-US"/>
          </a:p>
        </p:txBody>
      </p:sp>
      <p:sp>
        <p:nvSpPr>
          <p:cNvPr id="5" name="Footer Placeholder 4">
            <a:extLst>
              <a:ext uri="{FF2B5EF4-FFF2-40B4-BE49-F238E27FC236}">
                <a16:creationId xmlns:a16="http://schemas.microsoft.com/office/drawing/2014/main" id="{F32F6E1E-6DC9-7D4F-AAAB-708A384A4D9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A1BB87C-419C-6447-86E6-5D026997A287}"/>
              </a:ext>
            </a:extLst>
          </p:cNvPr>
          <p:cNvSpPr>
            <a:spLocks noGrp="1"/>
          </p:cNvSpPr>
          <p:nvPr>
            <p:ph type="sldNum" sz="quarter" idx="12"/>
          </p:nvPr>
        </p:nvSpPr>
        <p:spPr/>
        <p:txBody>
          <a:bodyPr/>
          <a:lstStyle>
            <a:lvl1pPr>
              <a:defRPr/>
            </a:lvl1pPr>
          </a:lstStyle>
          <a:p>
            <a:fld id="{6BFC2511-8759-5744-A944-CEAB62E2B701}" type="slidenum">
              <a:rPr lang="en-US" altLang="en-US"/>
              <a:pPr/>
              <a:t>‹#›</a:t>
            </a:fld>
            <a:endParaRPr lang="en-US" altLang="en-US"/>
          </a:p>
        </p:txBody>
      </p:sp>
    </p:spTree>
    <p:extLst>
      <p:ext uri="{BB962C8B-B14F-4D97-AF65-F5344CB8AC3E}">
        <p14:creationId xmlns:p14="http://schemas.microsoft.com/office/powerpoint/2010/main" val="189966560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3BF58C0-1F70-AF46-BCA7-E66633F2A03D}"/>
              </a:ext>
            </a:extLst>
          </p:cNvPr>
          <p:cNvSpPr>
            <a:spLocks noGrp="1"/>
          </p:cNvSpPr>
          <p:nvPr>
            <p:ph type="dt" sz="half" idx="10"/>
          </p:nvPr>
        </p:nvSpPr>
        <p:spPr/>
        <p:txBody>
          <a:bodyPr/>
          <a:lstStyle>
            <a:lvl1pPr>
              <a:defRPr/>
            </a:lvl1pPr>
          </a:lstStyle>
          <a:p>
            <a:fld id="{138969EA-7450-B242-B352-DAB9BC222335}" type="datetimeFigureOut">
              <a:rPr lang="en-US" altLang="en-US"/>
              <a:pPr/>
              <a:t>1/1/24</a:t>
            </a:fld>
            <a:endParaRPr lang="en-US" altLang="en-US"/>
          </a:p>
        </p:txBody>
      </p:sp>
      <p:sp>
        <p:nvSpPr>
          <p:cNvPr id="5" name="Footer Placeholder 4">
            <a:extLst>
              <a:ext uri="{FF2B5EF4-FFF2-40B4-BE49-F238E27FC236}">
                <a16:creationId xmlns:a16="http://schemas.microsoft.com/office/drawing/2014/main" id="{57B086CD-E13A-F848-96BF-5DE634DBA11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2365D4E-6909-F844-93EB-47BEA33314F5}"/>
              </a:ext>
            </a:extLst>
          </p:cNvPr>
          <p:cNvSpPr>
            <a:spLocks noGrp="1"/>
          </p:cNvSpPr>
          <p:nvPr>
            <p:ph type="sldNum" sz="quarter" idx="12"/>
          </p:nvPr>
        </p:nvSpPr>
        <p:spPr/>
        <p:txBody>
          <a:bodyPr/>
          <a:lstStyle>
            <a:lvl1pPr>
              <a:defRPr/>
            </a:lvl1pPr>
          </a:lstStyle>
          <a:p>
            <a:fld id="{84F9E32F-BD8B-D948-9D5B-7CF6B1559ADA}" type="slidenum">
              <a:rPr lang="en-US" altLang="en-US"/>
              <a:pPr/>
              <a:t>‹#›</a:t>
            </a:fld>
            <a:endParaRPr lang="en-US" altLang="en-US"/>
          </a:p>
        </p:txBody>
      </p:sp>
    </p:spTree>
    <p:extLst>
      <p:ext uri="{BB962C8B-B14F-4D97-AF65-F5344CB8AC3E}">
        <p14:creationId xmlns:p14="http://schemas.microsoft.com/office/powerpoint/2010/main" val="87601328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06EA9D0-B7D6-A34B-B8B3-C0A9BB7112DB}"/>
              </a:ext>
            </a:extLst>
          </p:cNvPr>
          <p:cNvSpPr>
            <a:spLocks noGrp="1"/>
          </p:cNvSpPr>
          <p:nvPr>
            <p:ph type="dt" sz="half" idx="10"/>
          </p:nvPr>
        </p:nvSpPr>
        <p:spPr/>
        <p:txBody>
          <a:bodyPr/>
          <a:lstStyle>
            <a:lvl1pPr>
              <a:defRPr/>
            </a:lvl1pPr>
          </a:lstStyle>
          <a:p>
            <a:fld id="{8C51ED82-85FB-BB47-8001-42DD7744FEA2}" type="datetimeFigureOut">
              <a:rPr lang="en-US" altLang="en-US"/>
              <a:pPr/>
              <a:t>1/1/24</a:t>
            </a:fld>
            <a:endParaRPr lang="en-US" altLang="en-US"/>
          </a:p>
        </p:txBody>
      </p:sp>
      <p:sp>
        <p:nvSpPr>
          <p:cNvPr id="6" name="Footer Placeholder 4">
            <a:extLst>
              <a:ext uri="{FF2B5EF4-FFF2-40B4-BE49-F238E27FC236}">
                <a16:creationId xmlns:a16="http://schemas.microsoft.com/office/drawing/2014/main" id="{A2FCED7A-28B6-3545-B430-FC7EF9EBABF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18BB8D20-FD9D-4F40-8B00-2FE5CCE75509}"/>
              </a:ext>
            </a:extLst>
          </p:cNvPr>
          <p:cNvSpPr>
            <a:spLocks noGrp="1"/>
          </p:cNvSpPr>
          <p:nvPr>
            <p:ph type="sldNum" sz="quarter" idx="12"/>
          </p:nvPr>
        </p:nvSpPr>
        <p:spPr/>
        <p:txBody>
          <a:bodyPr/>
          <a:lstStyle>
            <a:lvl1pPr>
              <a:defRPr/>
            </a:lvl1pPr>
          </a:lstStyle>
          <a:p>
            <a:fld id="{317D664C-5BBC-E24B-8D80-7F5415515077}" type="slidenum">
              <a:rPr lang="en-US" altLang="en-US"/>
              <a:pPr/>
              <a:t>‹#›</a:t>
            </a:fld>
            <a:endParaRPr lang="en-US" altLang="en-US"/>
          </a:p>
        </p:txBody>
      </p:sp>
    </p:spTree>
    <p:extLst>
      <p:ext uri="{BB962C8B-B14F-4D97-AF65-F5344CB8AC3E}">
        <p14:creationId xmlns:p14="http://schemas.microsoft.com/office/powerpoint/2010/main" val="463076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DB11DA-A0F0-5A43-8D9A-9F8C0D502CF9}"/>
              </a:ext>
            </a:extLst>
          </p:cNvPr>
          <p:cNvSpPr>
            <a:spLocks noGrp="1"/>
          </p:cNvSpPr>
          <p:nvPr>
            <p:ph type="dt" sz="half" idx="10"/>
          </p:nvPr>
        </p:nvSpPr>
        <p:spPr/>
        <p:txBody>
          <a:bodyPr/>
          <a:lstStyle>
            <a:lvl1pPr>
              <a:defRPr/>
            </a:lvl1pPr>
          </a:lstStyle>
          <a:p>
            <a:fld id="{CF27D10A-CC1C-4D4A-8DF4-83F2B7085534}" type="datetimeFigureOut">
              <a:rPr lang="en-US" altLang="en-US"/>
              <a:pPr/>
              <a:t>1/1/24</a:t>
            </a:fld>
            <a:endParaRPr lang="en-US" altLang="en-US"/>
          </a:p>
        </p:txBody>
      </p:sp>
      <p:sp>
        <p:nvSpPr>
          <p:cNvPr id="8" name="Footer Placeholder 4">
            <a:extLst>
              <a:ext uri="{FF2B5EF4-FFF2-40B4-BE49-F238E27FC236}">
                <a16:creationId xmlns:a16="http://schemas.microsoft.com/office/drawing/2014/main" id="{BBB5645F-613E-1F40-AD00-B62DC356D7FB}"/>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66FFAB85-64CD-2941-9177-402C65CE4852}"/>
              </a:ext>
            </a:extLst>
          </p:cNvPr>
          <p:cNvSpPr>
            <a:spLocks noGrp="1"/>
          </p:cNvSpPr>
          <p:nvPr>
            <p:ph type="sldNum" sz="quarter" idx="12"/>
          </p:nvPr>
        </p:nvSpPr>
        <p:spPr/>
        <p:txBody>
          <a:bodyPr/>
          <a:lstStyle>
            <a:lvl1pPr>
              <a:defRPr/>
            </a:lvl1pPr>
          </a:lstStyle>
          <a:p>
            <a:fld id="{B2E9DBFF-105B-6F49-A55F-1C3B8DD22E05}" type="slidenum">
              <a:rPr lang="en-US" altLang="en-US"/>
              <a:pPr/>
              <a:t>‹#›</a:t>
            </a:fld>
            <a:endParaRPr lang="en-US" altLang="en-US"/>
          </a:p>
        </p:txBody>
      </p:sp>
    </p:spTree>
    <p:extLst>
      <p:ext uri="{BB962C8B-B14F-4D97-AF65-F5344CB8AC3E}">
        <p14:creationId xmlns:p14="http://schemas.microsoft.com/office/powerpoint/2010/main" val="334608053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0FC3FAF-B244-6D4C-B5D9-03DD2DB0B2EC}" type="slidenum">
              <a:rPr lang="en-GB"/>
              <a:pPr>
                <a:defRPr/>
              </a:pPr>
              <a:t>‹#›</a:t>
            </a:fld>
            <a:endParaRPr lang="en-GB"/>
          </a:p>
        </p:txBody>
      </p:sp>
    </p:spTree>
    <p:extLst>
      <p:ext uri="{BB962C8B-B14F-4D97-AF65-F5344CB8AC3E}">
        <p14:creationId xmlns:p14="http://schemas.microsoft.com/office/powerpoint/2010/main" val="403313665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9333EC0-6A70-3B49-B0A9-05BCBE71170C}"/>
              </a:ext>
            </a:extLst>
          </p:cNvPr>
          <p:cNvSpPr>
            <a:spLocks noGrp="1"/>
          </p:cNvSpPr>
          <p:nvPr>
            <p:ph type="dt" sz="half" idx="10"/>
          </p:nvPr>
        </p:nvSpPr>
        <p:spPr/>
        <p:txBody>
          <a:bodyPr/>
          <a:lstStyle>
            <a:lvl1pPr>
              <a:defRPr/>
            </a:lvl1pPr>
          </a:lstStyle>
          <a:p>
            <a:fld id="{77349BAE-DAB1-8847-AA72-321D50C0ABE5}" type="datetimeFigureOut">
              <a:rPr lang="en-US" altLang="en-US"/>
              <a:pPr/>
              <a:t>1/1/24</a:t>
            </a:fld>
            <a:endParaRPr lang="en-US" altLang="en-US"/>
          </a:p>
        </p:txBody>
      </p:sp>
      <p:sp>
        <p:nvSpPr>
          <p:cNvPr id="4" name="Footer Placeholder 4">
            <a:extLst>
              <a:ext uri="{FF2B5EF4-FFF2-40B4-BE49-F238E27FC236}">
                <a16:creationId xmlns:a16="http://schemas.microsoft.com/office/drawing/2014/main" id="{2D158F98-B0E4-6C4F-BA24-0B320865395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52E428E3-349A-534A-AFDD-7DA6F62BEAA2}"/>
              </a:ext>
            </a:extLst>
          </p:cNvPr>
          <p:cNvSpPr>
            <a:spLocks noGrp="1"/>
          </p:cNvSpPr>
          <p:nvPr>
            <p:ph type="sldNum" sz="quarter" idx="12"/>
          </p:nvPr>
        </p:nvSpPr>
        <p:spPr/>
        <p:txBody>
          <a:bodyPr/>
          <a:lstStyle>
            <a:lvl1pPr>
              <a:defRPr/>
            </a:lvl1pPr>
          </a:lstStyle>
          <a:p>
            <a:fld id="{FBBDAF83-2A6C-2444-803F-031FA577EA38}" type="slidenum">
              <a:rPr lang="en-US" altLang="en-US"/>
              <a:pPr/>
              <a:t>‹#›</a:t>
            </a:fld>
            <a:endParaRPr lang="en-US" altLang="en-US"/>
          </a:p>
        </p:txBody>
      </p:sp>
    </p:spTree>
    <p:extLst>
      <p:ext uri="{BB962C8B-B14F-4D97-AF65-F5344CB8AC3E}">
        <p14:creationId xmlns:p14="http://schemas.microsoft.com/office/powerpoint/2010/main" val="421109965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C0CF9EB-1DA5-FD45-834B-068DDF782F88}"/>
              </a:ext>
            </a:extLst>
          </p:cNvPr>
          <p:cNvSpPr>
            <a:spLocks noGrp="1"/>
          </p:cNvSpPr>
          <p:nvPr>
            <p:ph type="dt" sz="half" idx="10"/>
          </p:nvPr>
        </p:nvSpPr>
        <p:spPr/>
        <p:txBody>
          <a:bodyPr/>
          <a:lstStyle>
            <a:lvl1pPr>
              <a:defRPr/>
            </a:lvl1pPr>
          </a:lstStyle>
          <a:p>
            <a:fld id="{D67B0F24-979E-F64B-8914-F1682D294E29}" type="datetimeFigureOut">
              <a:rPr lang="en-US" altLang="en-US"/>
              <a:pPr/>
              <a:t>1/1/24</a:t>
            </a:fld>
            <a:endParaRPr lang="en-US" altLang="en-US"/>
          </a:p>
        </p:txBody>
      </p:sp>
      <p:sp>
        <p:nvSpPr>
          <p:cNvPr id="3" name="Footer Placeholder 4">
            <a:extLst>
              <a:ext uri="{FF2B5EF4-FFF2-40B4-BE49-F238E27FC236}">
                <a16:creationId xmlns:a16="http://schemas.microsoft.com/office/drawing/2014/main" id="{0BD08F0B-889F-D14E-B6B9-E45515AF4A49}"/>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53C90B30-9617-8A41-9F25-1D827BC59D7E}"/>
              </a:ext>
            </a:extLst>
          </p:cNvPr>
          <p:cNvSpPr>
            <a:spLocks noGrp="1"/>
          </p:cNvSpPr>
          <p:nvPr>
            <p:ph type="sldNum" sz="quarter" idx="12"/>
          </p:nvPr>
        </p:nvSpPr>
        <p:spPr/>
        <p:txBody>
          <a:bodyPr/>
          <a:lstStyle>
            <a:lvl1pPr>
              <a:defRPr/>
            </a:lvl1pPr>
          </a:lstStyle>
          <a:p>
            <a:fld id="{4A9D787C-3E38-F043-872F-EC2458E6FD3F}" type="slidenum">
              <a:rPr lang="en-US" altLang="en-US"/>
              <a:pPr/>
              <a:t>‹#›</a:t>
            </a:fld>
            <a:endParaRPr lang="en-US" altLang="en-US"/>
          </a:p>
        </p:txBody>
      </p:sp>
    </p:spTree>
    <p:extLst>
      <p:ext uri="{BB962C8B-B14F-4D97-AF65-F5344CB8AC3E}">
        <p14:creationId xmlns:p14="http://schemas.microsoft.com/office/powerpoint/2010/main" val="318380261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DE170BE7-C0AC-574D-8125-B43B8369E5C1}"/>
              </a:ext>
            </a:extLst>
          </p:cNvPr>
          <p:cNvSpPr>
            <a:spLocks noGrp="1"/>
          </p:cNvSpPr>
          <p:nvPr>
            <p:ph type="dt" sz="half" idx="10"/>
          </p:nvPr>
        </p:nvSpPr>
        <p:spPr/>
        <p:txBody>
          <a:bodyPr/>
          <a:lstStyle>
            <a:lvl1pPr>
              <a:defRPr/>
            </a:lvl1pPr>
          </a:lstStyle>
          <a:p>
            <a:fld id="{BF144D85-82C3-864A-9A27-2FDC2630043D}" type="datetimeFigureOut">
              <a:rPr lang="en-US" altLang="en-US"/>
              <a:pPr/>
              <a:t>1/1/24</a:t>
            </a:fld>
            <a:endParaRPr lang="en-US" altLang="en-US"/>
          </a:p>
        </p:txBody>
      </p:sp>
      <p:sp>
        <p:nvSpPr>
          <p:cNvPr id="6" name="Footer Placeholder 4">
            <a:extLst>
              <a:ext uri="{FF2B5EF4-FFF2-40B4-BE49-F238E27FC236}">
                <a16:creationId xmlns:a16="http://schemas.microsoft.com/office/drawing/2014/main" id="{382F43A2-3131-0D40-96EE-D8575AD8D6AA}"/>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BF510C7-278F-804B-BE69-9AA3C9F6279E}"/>
              </a:ext>
            </a:extLst>
          </p:cNvPr>
          <p:cNvSpPr>
            <a:spLocks noGrp="1"/>
          </p:cNvSpPr>
          <p:nvPr>
            <p:ph type="sldNum" sz="quarter" idx="12"/>
          </p:nvPr>
        </p:nvSpPr>
        <p:spPr/>
        <p:txBody>
          <a:bodyPr/>
          <a:lstStyle>
            <a:lvl1pPr>
              <a:defRPr/>
            </a:lvl1pPr>
          </a:lstStyle>
          <a:p>
            <a:fld id="{5AEC8F7B-EA2D-2D40-9387-8A81FB7A5073}" type="slidenum">
              <a:rPr lang="en-US" altLang="en-US"/>
              <a:pPr/>
              <a:t>‹#›</a:t>
            </a:fld>
            <a:endParaRPr lang="en-US" altLang="en-US"/>
          </a:p>
        </p:txBody>
      </p:sp>
    </p:spTree>
    <p:extLst>
      <p:ext uri="{BB962C8B-B14F-4D97-AF65-F5344CB8AC3E}">
        <p14:creationId xmlns:p14="http://schemas.microsoft.com/office/powerpoint/2010/main" val="320083864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DC697D8-EE2C-624F-A3CD-E58E5A9183A1}"/>
              </a:ext>
            </a:extLst>
          </p:cNvPr>
          <p:cNvSpPr>
            <a:spLocks noGrp="1"/>
          </p:cNvSpPr>
          <p:nvPr>
            <p:ph type="dt" sz="half" idx="10"/>
          </p:nvPr>
        </p:nvSpPr>
        <p:spPr/>
        <p:txBody>
          <a:bodyPr/>
          <a:lstStyle>
            <a:lvl1pPr>
              <a:defRPr/>
            </a:lvl1pPr>
          </a:lstStyle>
          <a:p>
            <a:fld id="{B9CD90A7-2095-FE4D-8A99-18640D826F75}" type="datetimeFigureOut">
              <a:rPr lang="en-US" altLang="en-US"/>
              <a:pPr/>
              <a:t>1/1/24</a:t>
            </a:fld>
            <a:endParaRPr lang="en-US" altLang="en-US"/>
          </a:p>
        </p:txBody>
      </p:sp>
      <p:sp>
        <p:nvSpPr>
          <p:cNvPr id="6" name="Footer Placeholder 4">
            <a:extLst>
              <a:ext uri="{FF2B5EF4-FFF2-40B4-BE49-F238E27FC236}">
                <a16:creationId xmlns:a16="http://schemas.microsoft.com/office/drawing/2014/main" id="{2273BEBA-B723-BB47-80FA-BAD7228F497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D25A4D5-F59D-C048-BD39-3B99B4ADAC00}"/>
              </a:ext>
            </a:extLst>
          </p:cNvPr>
          <p:cNvSpPr>
            <a:spLocks noGrp="1"/>
          </p:cNvSpPr>
          <p:nvPr>
            <p:ph type="sldNum" sz="quarter" idx="12"/>
          </p:nvPr>
        </p:nvSpPr>
        <p:spPr/>
        <p:txBody>
          <a:bodyPr/>
          <a:lstStyle>
            <a:lvl1pPr>
              <a:defRPr/>
            </a:lvl1pPr>
          </a:lstStyle>
          <a:p>
            <a:fld id="{7B722AF5-DC19-C54F-A8DB-3C5626EA2308}" type="slidenum">
              <a:rPr lang="en-US" altLang="en-US"/>
              <a:pPr/>
              <a:t>‹#›</a:t>
            </a:fld>
            <a:endParaRPr lang="en-US" altLang="en-US"/>
          </a:p>
        </p:txBody>
      </p:sp>
    </p:spTree>
    <p:extLst>
      <p:ext uri="{BB962C8B-B14F-4D97-AF65-F5344CB8AC3E}">
        <p14:creationId xmlns:p14="http://schemas.microsoft.com/office/powerpoint/2010/main" val="175452306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0CE0990-7804-5644-9C8F-DF6EA4FC99B9}"/>
              </a:ext>
            </a:extLst>
          </p:cNvPr>
          <p:cNvSpPr>
            <a:spLocks noGrp="1"/>
          </p:cNvSpPr>
          <p:nvPr>
            <p:ph type="dt" sz="half" idx="10"/>
          </p:nvPr>
        </p:nvSpPr>
        <p:spPr/>
        <p:txBody>
          <a:bodyPr/>
          <a:lstStyle>
            <a:lvl1pPr>
              <a:defRPr/>
            </a:lvl1pPr>
          </a:lstStyle>
          <a:p>
            <a:fld id="{D69BE518-2125-4041-9773-AFB0CEF39989}" type="datetimeFigureOut">
              <a:rPr lang="en-US" altLang="en-US"/>
              <a:pPr/>
              <a:t>1/1/24</a:t>
            </a:fld>
            <a:endParaRPr lang="en-US" altLang="en-US"/>
          </a:p>
        </p:txBody>
      </p:sp>
      <p:sp>
        <p:nvSpPr>
          <p:cNvPr id="5" name="Footer Placeholder 4">
            <a:extLst>
              <a:ext uri="{FF2B5EF4-FFF2-40B4-BE49-F238E27FC236}">
                <a16:creationId xmlns:a16="http://schemas.microsoft.com/office/drawing/2014/main" id="{3A220BB2-5B3B-244B-99E7-FA3ED875D71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AAB3FDD-ED54-3941-B9C0-9711F38504D9}"/>
              </a:ext>
            </a:extLst>
          </p:cNvPr>
          <p:cNvSpPr>
            <a:spLocks noGrp="1"/>
          </p:cNvSpPr>
          <p:nvPr>
            <p:ph type="sldNum" sz="quarter" idx="12"/>
          </p:nvPr>
        </p:nvSpPr>
        <p:spPr/>
        <p:txBody>
          <a:bodyPr/>
          <a:lstStyle>
            <a:lvl1pPr>
              <a:defRPr/>
            </a:lvl1pPr>
          </a:lstStyle>
          <a:p>
            <a:fld id="{773C387E-32D9-1C41-B6E2-AFAEAEA62DBA}" type="slidenum">
              <a:rPr lang="en-US" altLang="en-US"/>
              <a:pPr/>
              <a:t>‹#›</a:t>
            </a:fld>
            <a:endParaRPr lang="en-US" altLang="en-US"/>
          </a:p>
        </p:txBody>
      </p:sp>
    </p:spTree>
    <p:extLst>
      <p:ext uri="{BB962C8B-B14F-4D97-AF65-F5344CB8AC3E}">
        <p14:creationId xmlns:p14="http://schemas.microsoft.com/office/powerpoint/2010/main" val="412445592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7006B09-E326-5748-AC9C-B680E71C8FEE}"/>
              </a:ext>
            </a:extLst>
          </p:cNvPr>
          <p:cNvSpPr>
            <a:spLocks noGrp="1"/>
          </p:cNvSpPr>
          <p:nvPr>
            <p:ph type="dt" sz="half" idx="10"/>
          </p:nvPr>
        </p:nvSpPr>
        <p:spPr/>
        <p:txBody>
          <a:bodyPr/>
          <a:lstStyle>
            <a:lvl1pPr>
              <a:defRPr/>
            </a:lvl1pPr>
          </a:lstStyle>
          <a:p>
            <a:fld id="{FB12C801-9CEA-CF47-BAF5-1CB64FA0D3B0}" type="datetimeFigureOut">
              <a:rPr lang="en-US" altLang="en-US"/>
              <a:pPr/>
              <a:t>1/1/24</a:t>
            </a:fld>
            <a:endParaRPr lang="en-US" altLang="en-US"/>
          </a:p>
        </p:txBody>
      </p:sp>
      <p:sp>
        <p:nvSpPr>
          <p:cNvPr id="5" name="Footer Placeholder 4">
            <a:extLst>
              <a:ext uri="{FF2B5EF4-FFF2-40B4-BE49-F238E27FC236}">
                <a16:creationId xmlns:a16="http://schemas.microsoft.com/office/drawing/2014/main" id="{19DA8AF5-9667-D84B-B43A-329957CD5C5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B1D33AD-425C-8A4B-AB59-FF90C9978E6B}"/>
              </a:ext>
            </a:extLst>
          </p:cNvPr>
          <p:cNvSpPr>
            <a:spLocks noGrp="1"/>
          </p:cNvSpPr>
          <p:nvPr>
            <p:ph type="sldNum" sz="quarter" idx="12"/>
          </p:nvPr>
        </p:nvSpPr>
        <p:spPr/>
        <p:txBody>
          <a:bodyPr/>
          <a:lstStyle>
            <a:lvl1pPr>
              <a:defRPr/>
            </a:lvl1pPr>
          </a:lstStyle>
          <a:p>
            <a:fld id="{4E4D4558-88D5-5449-B70D-7A07B8F41EC2}" type="slidenum">
              <a:rPr lang="en-US" altLang="en-US"/>
              <a:pPr/>
              <a:t>‹#›</a:t>
            </a:fld>
            <a:endParaRPr lang="en-US" altLang="en-US"/>
          </a:p>
        </p:txBody>
      </p:sp>
    </p:spTree>
    <p:extLst>
      <p:ext uri="{BB962C8B-B14F-4D97-AF65-F5344CB8AC3E}">
        <p14:creationId xmlns:p14="http://schemas.microsoft.com/office/powerpoint/2010/main" val="95107414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3312974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2360060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085997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363607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a:defRPr>
                <a:ea typeface="ＭＳ Ｐゴシック" pitchFamily="-65" charset="-128"/>
                <a:cs typeface="ＭＳ Ｐゴシック" pitchFamily="-65" charset="-128"/>
              </a:defRPr>
            </a:lvl1pPr>
          </a:lstStyle>
          <a:p>
            <a:pPr>
              <a:defRPr/>
            </a:pPr>
            <a:endParaRPr lang="en-US"/>
          </a:p>
        </p:txBody>
      </p:sp>
      <p:sp>
        <p:nvSpPr>
          <p:cNvPr id="4" name="Rectangle 5"/>
          <p:cNvSpPr>
            <a:spLocks noGrp="1" noChangeArrowheads="1"/>
          </p:cNvSpPr>
          <p:nvPr>
            <p:ph type="ftr" sz="quarter" idx="11"/>
          </p:nvPr>
        </p:nvSpPr>
        <p:spPr/>
        <p:txBody>
          <a:bodyPr/>
          <a:lstStyle>
            <a:lvl1pPr>
              <a:defRPr>
                <a:ea typeface="ＭＳ Ｐゴシック" pitchFamily="-65" charset="-128"/>
                <a:cs typeface="ＭＳ Ｐゴシック" pitchFamily="-65" charset="-128"/>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26AE5C4A-A8AC-9148-92F1-7672A215EFF2}" type="slidenum">
              <a:rPr lang="en-US"/>
              <a:pPr>
                <a:defRPr/>
              </a:pPr>
              <a:t>‹#›</a:t>
            </a:fld>
            <a:endParaRPr lang="en-US"/>
          </a:p>
        </p:txBody>
      </p:sp>
    </p:spTree>
    <p:extLst>
      <p:ext uri="{BB962C8B-B14F-4D97-AF65-F5344CB8AC3E}">
        <p14:creationId xmlns:p14="http://schemas.microsoft.com/office/powerpoint/2010/main" val="42167806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4465178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5440289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15318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017781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40396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5321630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2359956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6169710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76799159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FD2C84-42FE-2943-B9A6-2FF5B9ED2764}" type="slidenum">
              <a:rPr lang="en-GB"/>
              <a:pPr>
                <a:defRPr/>
              </a:pPr>
              <a:t>‹#›</a:t>
            </a:fld>
            <a:endParaRPr lang="en-GB"/>
          </a:p>
        </p:txBody>
      </p:sp>
    </p:spTree>
    <p:extLst>
      <p:ext uri="{BB962C8B-B14F-4D97-AF65-F5344CB8AC3E}">
        <p14:creationId xmlns:p14="http://schemas.microsoft.com/office/powerpoint/2010/main" val="41233442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6A6F2B-903F-4E45-B419-0B289FFC0D7F}" type="slidenum">
              <a:rPr lang="en-US"/>
              <a:pPr>
                <a:defRPr/>
              </a:pPr>
              <a:t>‹#›</a:t>
            </a:fld>
            <a:endParaRPr lang="en-US"/>
          </a:p>
        </p:txBody>
      </p:sp>
    </p:spTree>
    <p:extLst>
      <p:ext uri="{BB962C8B-B14F-4D97-AF65-F5344CB8AC3E}">
        <p14:creationId xmlns:p14="http://schemas.microsoft.com/office/powerpoint/2010/main" val="366307845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88D7AA-62D0-AF4F-9480-04F13CE16105}" type="slidenum">
              <a:rPr lang="en-GB"/>
              <a:pPr>
                <a:defRPr/>
              </a:pPr>
              <a:t>‹#›</a:t>
            </a:fld>
            <a:endParaRPr lang="en-GB"/>
          </a:p>
        </p:txBody>
      </p:sp>
    </p:spTree>
    <p:extLst>
      <p:ext uri="{BB962C8B-B14F-4D97-AF65-F5344CB8AC3E}">
        <p14:creationId xmlns:p14="http://schemas.microsoft.com/office/powerpoint/2010/main" val="121170086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B99FA0-7ACF-4D4A-967A-3014DFFF9039}" type="slidenum">
              <a:rPr lang="en-GB"/>
              <a:pPr>
                <a:defRPr/>
              </a:pPr>
              <a:t>‹#›</a:t>
            </a:fld>
            <a:endParaRPr lang="en-GB"/>
          </a:p>
        </p:txBody>
      </p:sp>
    </p:spTree>
    <p:extLst>
      <p:ext uri="{BB962C8B-B14F-4D97-AF65-F5344CB8AC3E}">
        <p14:creationId xmlns:p14="http://schemas.microsoft.com/office/powerpoint/2010/main" val="145586092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096E3D-3011-7341-BCCE-09C2FAEA6CB4}" type="slidenum">
              <a:rPr lang="en-GB"/>
              <a:pPr>
                <a:defRPr/>
              </a:pPr>
              <a:t>‹#›</a:t>
            </a:fld>
            <a:endParaRPr lang="en-GB"/>
          </a:p>
        </p:txBody>
      </p:sp>
    </p:spTree>
    <p:extLst>
      <p:ext uri="{BB962C8B-B14F-4D97-AF65-F5344CB8AC3E}">
        <p14:creationId xmlns:p14="http://schemas.microsoft.com/office/powerpoint/2010/main" val="268174882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A3C291-1365-2445-9A10-E0E14E89D979}" type="slidenum">
              <a:rPr lang="en-GB"/>
              <a:pPr>
                <a:defRPr/>
              </a:pPr>
              <a:t>‹#›</a:t>
            </a:fld>
            <a:endParaRPr lang="en-GB"/>
          </a:p>
        </p:txBody>
      </p:sp>
    </p:spTree>
    <p:extLst>
      <p:ext uri="{BB962C8B-B14F-4D97-AF65-F5344CB8AC3E}">
        <p14:creationId xmlns:p14="http://schemas.microsoft.com/office/powerpoint/2010/main" val="255579899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439F7D4-559F-9040-A275-A83768BC0014}" type="slidenum">
              <a:rPr lang="en-GB"/>
              <a:pPr>
                <a:defRPr/>
              </a:pPr>
              <a:t>‹#›</a:t>
            </a:fld>
            <a:endParaRPr lang="en-GB"/>
          </a:p>
        </p:txBody>
      </p:sp>
    </p:spTree>
    <p:extLst>
      <p:ext uri="{BB962C8B-B14F-4D97-AF65-F5344CB8AC3E}">
        <p14:creationId xmlns:p14="http://schemas.microsoft.com/office/powerpoint/2010/main" val="143269557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9C8D26A-3A6A-E747-A74D-6A8482897586}" type="slidenum">
              <a:rPr lang="en-GB"/>
              <a:pPr>
                <a:defRPr/>
              </a:pPr>
              <a:t>‹#›</a:t>
            </a:fld>
            <a:endParaRPr lang="en-GB"/>
          </a:p>
        </p:txBody>
      </p:sp>
    </p:spTree>
    <p:extLst>
      <p:ext uri="{BB962C8B-B14F-4D97-AF65-F5344CB8AC3E}">
        <p14:creationId xmlns:p14="http://schemas.microsoft.com/office/powerpoint/2010/main" val="58759441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D6D655-8D8C-B249-9F81-98F3CE81FADC}" type="slidenum">
              <a:rPr lang="en-GB"/>
              <a:pPr>
                <a:defRPr/>
              </a:pPr>
              <a:t>‹#›</a:t>
            </a:fld>
            <a:endParaRPr lang="en-GB"/>
          </a:p>
        </p:txBody>
      </p:sp>
    </p:spTree>
    <p:extLst>
      <p:ext uri="{BB962C8B-B14F-4D97-AF65-F5344CB8AC3E}">
        <p14:creationId xmlns:p14="http://schemas.microsoft.com/office/powerpoint/2010/main" val="282108497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2877F22-9B94-FC43-BF13-80FCB3D058F8}" type="slidenum">
              <a:rPr lang="en-GB"/>
              <a:pPr>
                <a:defRPr/>
              </a:pPr>
              <a:t>‹#›</a:t>
            </a:fld>
            <a:endParaRPr lang="en-GB"/>
          </a:p>
        </p:txBody>
      </p:sp>
    </p:spTree>
    <p:extLst>
      <p:ext uri="{BB962C8B-B14F-4D97-AF65-F5344CB8AC3E}">
        <p14:creationId xmlns:p14="http://schemas.microsoft.com/office/powerpoint/2010/main" val="199600625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C79425C-02D2-C443-A832-13BEC997296E}" type="slidenum">
              <a:rPr lang="en-GB"/>
              <a:pPr>
                <a:defRPr/>
              </a:pPr>
              <a:t>‹#›</a:t>
            </a:fld>
            <a:endParaRPr lang="en-GB"/>
          </a:p>
        </p:txBody>
      </p:sp>
    </p:spTree>
    <p:extLst>
      <p:ext uri="{BB962C8B-B14F-4D97-AF65-F5344CB8AC3E}">
        <p14:creationId xmlns:p14="http://schemas.microsoft.com/office/powerpoint/2010/main" val="209378629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5689E-0350-2C4E-9A7B-535AAFCF5C49}" type="slidenum">
              <a:rPr lang="en-GB"/>
              <a:pPr>
                <a:defRPr/>
              </a:pPr>
              <a:t>‹#›</a:t>
            </a:fld>
            <a:endParaRPr lang="en-GB"/>
          </a:p>
        </p:txBody>
      </p:sp>
    </p:spTree>
    <p:extLst>
      <p:ext uri="{BB962C8B-B14F-4D97-AF65-F5344CB8AC3E}">
        <p14:creationId xmlns:p14="http://schemas.microsoft.com/office/powerpoint/2010/main" val="35893073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101A73-10D3-104D-8847-8A6A8160BE09}" type="slidenum">
              <a:rPr lang="en-US"/>
              <a:pPr>
                <a:defRPr/>
              </a:pPr>
              <a:t>‹#›</a:t>
            </a:fld>
            <a:endParaRPr lang="en-US"/>
          </a:p>
        </p:txBody>
      </p:sp>
    </p:spTree>
    <p:extLst>
      <p:ext uri="{BB962C8B-B14F-4D97-AF65-F5344CB8AC3E}">
        <p14:creationId xmlns:p14="http://schemas.microsoft.com/office/powerpoint/2010/main" val="314454890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B676C49-4F89-2C48-9238-D5D69696A678}" type="slidenum">
              <a:rPr lang="en-US"/>
              <a:pPr>
                <a:defRPr/>
              </a:pPr>
              <a:t>‹#›</a:t>
            </a:fld>
            <a:endParaRPr lang="en-US"/>
          </a:p>
        </p:txBody>
      </p:sp>
    </p:spTree>
    <p:extLst>
      <p:ext uri="{BB962C8B-B14F-4D97-AF65-F5344CB8AC3E}">
        <p14:creationId xmlns:p14="http://schemas.microsoft.com/office/powerpoint/2010/main" val="1104249692"/>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10F47E7-A548-1448-BDC6-6AC0E1A149DB}" type="slidenum">
              <a:rPr lang="en-US"/>
              <a:pPr>
                <a:defRPr/>
              </a:pPr>
              <a:t>‹#›</a:t>
            </a:fld>
            <a:endParaRPr lang="en-US"/>
          </a:p>
        </p:txBody>
      </p:sp>
    </p:spTree>
    <p:extLst>
      <p:ext uri="{BB962C8B-B14F-4D97-AF65-F5344CB8AC3E}">
        <p14:creationId xmlns:p14="http://schemas.microsoft.com/office/powerpoint/2010/main" val="4013341284"/>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6D5E68B-7375-2246-B85B-8854E17C8E2C}" type="slidenum">
              <a:rPr lang="en-US"/>
              <a:pPr>
                <a:defRPr/>
              </a:pPr>
              <a:t>‹#›</a:t>
            </a:fld>
            <a:endParaRPr lang="en-US"/>
          </a:p>
        </p:txBody>
      </p:sp>
    </p:spTree>
    <p:extLst>
      <p:ext uri="{BB962C8B-B14F-4D97-AF65-F5344CB8AC3E}">
        <p14:creationId xmlns:p14="http://schemas.microsoft.com/office/powerpoint/2010/main" val="2295264796"/>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1649D68-19C6-7C48-B5F1-11B10CCAA07E}" type="slidenum">
              <a:rPr lang="en-US"/>
              <a:pPr>
                <a:defRPr/>
              </a:pPr>
              <a:t>‹#›</a:t>
            </a:fld>
            <a:endParaRPr lang="en-US"/>
          </a:p>
        </p:txBody>
      </p:sp>
    </p:spTree>
    <p:extLst>
      <p:ext uri="{BB962C8B-B14F-4D97-AF65-F5344CB8AC3E}">
        <p14:creationId xmlns:p14="http://schemas.microsoft.com/office/powerpoint/2010/main" val="1512981301"/>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A6E832F4-4965-0243-A2BB-35239DA6F99E}" type="slidenum">
              <a:rPr lang="en-US"/>
              <a:pPr>
                <a:defRPr/>
              </a:pPr>
              <a:t>‹#›</a:t>
            </a:fld>
            <a:endParaRPr lang="en-US"/>
          </a:p>
        </p:txBody>
      </p:sp>
    </p:spTree>
    <p:extLst>
      <p:ext uri="{BB962C8B-B14F-4D97-AF65-F5344CB8AC3E}">
        <p14:creationId xmlns:p14="http://schemas.microsoft.com/office/powerpoint/2010/main" val="600597186"/>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4363AE4F-7E2A-9C43-9A14-C7A794B1E1F4}" type="slidenum">
              <a:rPr lang="en-US"/>
              <a:pPr>
                <a:defRPr/>
              </a:pPr>
              <a:t>‹#›</a:t>
            </a:fld>
            <a:endParaRPr lang="en-US"/>
          </a:p>
        </p:txBody>
      </p:sp>
    </p:spTree>
    <p:extLst>
      <p:ext uri="{BB962C8B-B14F-4D97-AF65-F5344CB8AC3E}">
        <p14:creationId xmlns:p14="http://schemas.microsoft.com/office/powerpoint/2010/main" val="3878439020"/>
      </p:ext>
    </p:extLst>
  </p:cSld>
  <p:clrMapOvr>
    <a:masterClrMapping/>
  </p:clrMapOvr>
  <p:transition spd="med">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5358287-0E45-AA4A-BDF4-BF9E851688E7}" type="slidenum">
              <a:rPr lang="en-US"/>
              <a:pPr>
                <a:defRPr/>
              </a:pPr>
              <a:t>‹#›</a:t>
            </a:fld>
            <a:endParaRPr lang="en-US"/>
          </a:p>
        </p:txBody>
      </p:sp>
    </p:spTree>
    <p:extLst>
      <p:ext uri="{BB962C8B-B14F-4D97-AF65-F5344CB8AC3E}">
        <p14:creationId xmlns:p14="http://schemas.microsoft.com/office/powerpoint/2010/main" val="4223160660"/>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F2A8C78-2835-4D48-B489-B76CCEB17C76}" type="slidenum">
              <a:rPr lang="en-US"/>
              <a:pPr>
                <a:defRPr/>
              </a:pPr>
              <a:t>‹#›</a:t>
            </a:fld>
            <a:endParaRPr lang="en-US"/>
          </a:p>
        </p:txBody>
      </p:sp>
    </p:spTree>
    <p:extLst>
      <p:ext uri="{BB962C8B-B14F-4D97-AF65-F5344CB8AC3E}">
        <p14:creationId xmlns:p14="http://schemas.microsoft.com/office/powerpoint/2010/main" val="3692347841"/>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FF4A3BC-6D7B-6648-82AC-3AD748026C01}" type="slidenum">
              <a:rPr lang="en-US"/>
              <a:pPr>
                <a:defRPr/>
              </a:pPr>
              <a:t>‹#›</a:t>
            </a:fld>
            <a:endParaRPr lang="en-US"/>
          </a:p>
        </p:txBody>
      </p:sp>
    </p:spTree>
    <p:extLst>
      <p:ext uri="{BB962C8B-B14F-4D97-AF65-F5344CB8AC3E}">
        <p14:creationId xmlns:p14="http://schemas.microsoft.com/office/powerpoint/2010/main" val="1536422276"/>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4493DE9-88F9-414D-8952-0E68B5F69924}" type="slidenum">
              <a:rPr lang="en-US"/>
              <a:pPr>
                <a:defRPr/>
              </a:pPr>
              <a:t>‹#›</a:t>
            </a:fld>
            <a:endParaRPr lang="en-US"/>
          </a:p>
        </p:txBody>
      </p:sp>
    </p:spTree>
    <p:extLst>
      <p:ext uri="{BB962C8B-B14F-4D97-AF65-F5344CB8AC3E}">
        <p14:creationId xmlns:p14="http://schemas.microsoft.com/office/powerpoint/2010/main" val="3853479224"/>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A7F3A0-9A2E-0D4E-ABF2-334DE6D509F7}" type="slidenum">
              <a:rPr lang="en-US"/>
              <a:pPr>
                <a:defRPr/>
              </a:pPr>
              <a:t>‹#›</a:t>
            </a:fld>
            <a:endParaRPr lang="en-US"/>
          </a:p>
        </p:txBody>
      </p:sp>
    </p:spTree>
    <p:extLst>
      <p:ext uri="{BB962C8B-B14F-4D97-AF65-F5344CB8AC3E}">
        <p14:creationId xmlns:p14="http://schemas.microsoft.com/office/powerpoint/2010/main" val="127656782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F3B388C-479D-8146-B779-DA15A15AEFE0}" type="slidenum">
              <a:rPr lang="en-US"/>
              <a:pPr>
                <a:defRPr/>
              </a:pPr>
              <a:t>‹#›</a:t>
            </a:fld>
            <a:endParaRPr lang="en-US"/>
          </a:p>
        </p:txBody>
      </p:sp>
    </p:spTree>
    <p:extLst>
      <p:ext uri="{BB962C8B-B14F-4D97-AF65-F5344CB8AC3E}">
        <p14:creationId xmlns:p14="http://schemas.microsoft.com/office/powerpoint/2010/main" val="1279750371"/>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448535-945D-904A-8219-EFFABA66A61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159045643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67A866-5638-CD41-A371-F5CD5B5F49CC}"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56465241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37711D71-3FDF-2149-87AE-9598DF7B3EF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45638219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C4BA4A60-5DE8-1249-9F89-66C441CF9DD6}"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409508369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9" name="Rectangle 6"/>
          <p:cNvSpPr>
            <a:spLocks noGrp="1" noChangeArrowheads="1"/>
          </p:cNvSpPr>
          <p:nvPr>
            <p:ph type="sldNum" sz="quarter" idx="12"/>
          </p:nvPr>
        </p:nvSpPr>
        <p:spPr>
          <a:ln/>
        </p:spPr>
        <p:txBody>
          <a:bodyPr/>
          <a:lstStyle>
            <a:lvl1pPr>
              <a:defRPr/>
            </a:lvl1pPr>
          </a:lstStyle>
          <a:p>
            <a:pPr>
              <a:defRPr/>
            </a:pPr>
            <a:fld id="{B938301F-3A2A-AC43-9AED-6934B8DC8282}"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7142980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5D325F-6848-AE45-B73D-66F452E7F675}"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91212980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4" name="Rectangle 6"/>
          <p:cNvSpPr>
            <a:spLocks noGrp="1" noChangeArrowheads="1"/>
          </p:cNvSpPr>
          <p:nvPr>
            <p:ph type="sldNum" sz="quarter" idx="12"/>
          </p:nvPr>
        </p:nvSpPr>
        <p:spPr>
          <a:ln/>
        </p:spPr>
        <p:txBody>
          <a:bodyPr/>
          <a:lstStyle>
            <a:lvl1pPr>
              <a:defRPr/>
            </a:lvl1pPr>
          </a:lstStyle>
          <a:p>
            <a:pPr>
              <a:defRPr/>
            </a:pPr>
            <a:fld id="{415DEF9E-289B-6C42-8FFD-BD91E59D4DBC}"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12884681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4092E1-CE4D-AC4B-86FE-40EAE74F103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2889113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A9CCD6BD-5A4F-514D-8176-430B8510307F}"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0031536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pPr>
                <a:defRPr/>
              </a:pPr>
              <a:t>‹#›</a:t>
            </a:fld>
            <a:endParaRPr lang="en-US"/>
          </a:p>
        </p:txBody>
      </p:sp>
    </p:spTree>
    <p:extLst>
      <p:ext uri="{BB962C8B-B14F-4D97-AF65-F5344CB8AC3E}">
        <p14:creationId xmlns:p14="http://schemas.microsoft.com/office/powerpoint/2010/main" val="384754987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B6FF28-3D65-B84B-991B-15A9B521BCE8}" type="slidenum">
              <a:rPr lang="en-US"/>
              <a:pPr>
                <a:defRPr/>
              </a:pPr>
              <a:t>‹#›</a:t>
            </a:fld>
            <a:endParaRPr lang="en-US"/>
          </a:p>
        </p:txBody>
      </p:sp>
    </p:spTree>
    <p:extLst>
      <p:ext uri="{BB962C8B-B14F-4D97-AF65-F5344CB8AC3E}">
        <p14:creationId xmlns:p14="http://schemas.microsoft.com/office/powerpoint/2010/main" val="89530461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CE6325-2CC6-454D-9C16-A3F92BE2C39D}"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0484655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3458E1F-6140-A545-B88B-56C20B512FD5}"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57673439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0EAA40-39EF-5647-B662-2C19DFCABF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852752"/>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2E8720-31A4-9141-93BC-468D794BED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600208"/>
      </p:ext>
    </p:extLst>
  </p:cSld>
  <p:clrMapOvr>
    <a:masterClrMapping/>
  </p:clrMapOvr>
  <p:transition>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F3F7F-8144-6744-B725-62B38CCEC4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2201302"/>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867E63-1A9F-2140-B771-ED8DDF5F34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6740644"/>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8C42415-86E9-0A42-9E59-AC28AAFA2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9953918"/>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2B14335-2C15-A447-AA59-EB094CF8C1A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7635641"/>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4AF4099-C770-ED40-A742-B53C179C70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5470180"/>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46C719-03C8-5245-9F7D-6EA185DD4A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5406686"/>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052CD99-D289-224E-BD82-6175294A081D}" type="slidenum">
              <a:rPr lang="en-US"/>
              <a:pPr>
                <a:defRPr/>
              </a:pPr>
              <a:t>‹#›</a:t>
            </a:fld>
            <a:endParaRPr lang="en-US"/>
          </a:p>
        </p:txBody>
      </p:sp>
    </p:spTree>
    <p:extLst>
      <p:ext uri="{BB962C8B-B14F-4D97-AF65-F5344CB8AC3E}">
        <p14:creationId xmlns:p14="http://schemas.microsoft.com/office/powerpoint/2010/main" val="11363190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1E116A-D42C-F14C-AD8A-9C1E16F0CD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3601400"/>
      </p:ext>
    </p:extLst>
  </p:cSld>
  <p:clrMapOvr>
    <a:masterClrMapping/>
  </p:clrMapOvr>
  <p:transition>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8D7618-D461-7B4B-BC06-34DEB6ECE1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6394744"/>
      </p:ext>
    </p:extLst>
  </p:cSld>
  <p:clrMapOvr>
    <a:masterClrMapping/>
  </p:clrMapOvr>
  <p:transition>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8FDA2F-3DD0-FA49-9074-FB8ED4F3A6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3339780"/>
      </p:ext>
    </p:extLst>
  </p:cSld>
  <p:clrMapOvr>
    <a:masterClrMapping/>
  </p:clrMapOvr>
  <p:transition>
    <p:fade/>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02938981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ea typeface="ＭＳ Ｐゴシック"/>
              </a:defRPr>
            </a:lvl1pPr>
          </a:lstStyle>
          <a:p>
            <a:pPr>
              <a:defRPr/>
            </a:pPr>
            <a:fld id="{52A6CFD5-7DD4-4761-BC50-57D808DDA650}" type="slidenum">
              <a:rPr lang="en-GB"/>
              <a:pPr>
                <a:defRPr/>
              </a:pPr>
              <a:t>‹#›</a:t>
            </a:fld>
            <a:endParaRPr lang="en-GB"/>
          </a:p>
        </p:txBody>
      </p:sp>
    </p:spTree>
    <p:extLst>
      <p:ext uri="{BB962C8B-B14F-4D97-AF65-F5344CB8AC3E}">
        <p14:creationId xmlns:p14="http://schemas.microsoft.com/office/powerpoint/2010/main" val="86816512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BAC07BF-83E0-F344-B763-134C9147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0084255"/>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A35FB99-BB75-0940-BEDC-4A3AED16C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456061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16DCD40-5EE7-C341-9182-9E295124988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45146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47C4427-193E-5541-A98F-5EBB73736AC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929346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E6912855-A899-5A40-B4E1-D0A4808796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916580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8492771-48DE-E341-B709-93B604634362}" type="slidenum">
              <a:rPr lang="en-US"/>
              <a:pPr>
                <a:defRPr/>
              </a:pPr>
              <a:t>‹#›</a:t>
            </a:fld>
            <a:endParaRPr lang="en-US"/>
          </a:p>
        </p:txBody>
      </p:sp>
    </p:spTree>
    <p:extLst>
      <p:ext uri="{BB962C8B-B14F-4D97-AF65-F5344CB8AC3E}">
        <p14:creationId xmlns:p14="http://schemas.microsoft.com/office/powerpoint/2010/main" val="107784456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EB92D98D-E287-7744-AFFE-CF8C183C36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684151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4FBF9FE0-0FB3-654C-962C-E18AF103FF1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358438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4322881-C3D7-364F-A32F-160E5C5DE06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050466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EF36EF2-F2C7-3D4B-B70E-CC7FD0746D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41279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BCFE5FF-2BF6-6E44-8777-367A0CDC44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360647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B957793-EC15-A44C-94CD-1C81726C07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1748069"/>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2447359823"/>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04347702"/>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42812384"/>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6882402"/>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8D30DD4-775D-4D4D-8819-72E2A681C328}" type="slidenum">
              <a:rPr lang="en-US"/>
              <a:pPr>
                <a:defRPr/>
              </a:pPr>
              <a:t>‹#›</a:t>
            </a:fld>
            <a:endParaRPr lang="en-US"/>
          </a:p>
        </p:txBody>
      </p:sp>
    </p:spTree>
    <p:extLst>
      <p:ext uri="{BB962C8B-B14F-4D97-AF65-F5344CB8AC3E}">
        <p14:creationId xmlns:p14="http://schemas.microsoft.com/office/powerpoint/2010/main" val="427055205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22045338"/>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724647"/>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88776755"/>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23162365"/>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48464260"/>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95660359"/>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3869408"/>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7051783"/>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0695121"/>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1757621"/>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7B89949-B6AF-A745-B1B7-9CF02C660E6B}" type="slidenum">
              <a:rPr lang="en-US"/>
              <a:pPr>
                <a:defRPr/>
              </a:pPr>
              <a:t>‹#›</a:t>
            </a:fld>
            <a:endParaRPr lang="en-US"/>
          </a:p>
        </p:txBody>
      </p:sp>
    </p:spTree>
    <p:extLst>
      <p:ext uri="{BB962C8B-B14F-4D97-AF65-F5344CB8AC3E}">
        <p14:creationId xmlns:p14="http://schemas.microsoft.com/office/powerpoint/2010/main" val="313274642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90921"/>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2045124"/>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8639832"/>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7371474"/>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0248576"/>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99974720"/>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68423830"/>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84770051"/>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3785079"/>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481016"/>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B7B0478-833D-194F-82B6-658FA5DC7FA1}" type="slidenum">
              <a:rPr lang="en-US"/>
              <a:pPr>
                <a:defRPr/>
              </a:pPr>
              <a:t>‹#›</a:t>
            </a:fld>
            <a:endParaRPr lang="en-US"/>
          </a:p>
        </p:txBody>
      </p:sp>
    </p:spTree>
    <p:extLst>
      <p:ext uri="{BB962C8B-B14F-4D97-AF65-F5344CB8AC3E}">
        <p14:creationId xmlns:p14="http://schemas.microsoft.com/office/powerpoint/2010/main" val="244217347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3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70375130"/>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3121002"/>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72002709"/>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8856016"/>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86114809"/>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1354401"/>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05530635"/>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44722508"/>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64335848"/>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07652542"/>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0D0B7E-D11E-F643-9284-27CEF73C4855}" type="slidenum">
              <a:rPr lang="en-US"/>
              <a:pPr>
                <a:defRPr/>
              </a:pPr>
              <a:t>‹#›</a:t>
            </a:fld>
            <a:endParaRPr lang="en-US"/>
          </a:p>
        </p:txBody>
      </p:sp>
    </p:spTree>
    <p:extLst>
      <p:ext uri="{BB962C8B-B14F-4D97-AF65-F5344CB8AC3E}">
        <p14:creationId xmlns:p14="http://schemas.microsoft.com/office/powerpoint/2010/main" val="41319916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01298133"/>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54824129"/>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6972" y="6245225"/>
            <a:ext cx="245404" cy="226986"/>
          </a:xfrm>
          <a:prstGeom prst="rect">
            <a:avLst/>
          </a:prstGeom>
        </p:spPr>
        <p:txBody>
          <a:bodyPr anchor="t"/>
          <a:lstStyle>
            <a:lvl1pPr algn="r">
              <a:defRPr sz="10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3366791"/>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17974831"/>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63911701"/>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26313574"/>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68479410"/>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4043310"/>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92635939"/>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92830912"/>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729397-18C2-294B-8A69-9E5DA2585569}" type="slidenum">
              <a:rPr lang="en-US"/>
              <a:pPr>
                <a:defRPr/>
              </a:pPr>
              <a:t>‹#›</a:t>
            </a:fld>
            <a:endParaRPr lang="en-US"/>
          </a:p>
        </p:txBody>
      </p:sp>
    </p:spTree>
    <p:extLst>
      <p:ext uri="{BB962C8B-B14F-4D97-AF65-F5344CB8AC3E}">
        <p14:creationId xmlns:p14="http://schemas.microsoft.com/office/powerpoint/2010/main" val="319973841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122807839"/>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91962782"/>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77191690"/>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6068632"/>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98589460"/>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a:solidFill>
                  <a:srgbClr val="DBBD71"/>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0088785"/>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07374943"/>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98195695"/>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4807087"/>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62396597"/>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5F62487-61F7-334F-9EBB-F61EFB3B3EB7}" type="slidenum">
              <a:rPr lang="en-US"/>
              <a:pPr>
                <a:defRPr/>
              </a:pPr>
              <a:t>‹#›</a:t>
            </a:fld>
            <a:endParaRPr lang="en-US"/>
          </a:p>
        </p:txBody>
      </p:sp>
    </p:spTree>
    <p:extLst>
      <p:ext uri="{BB962C8B-B14F-4D97-AF65-F5344CB8AC3E}">
        <p14:creationId xmlns:p14="http://schemas.microsoft.com/office/powerpoint/2010/main" val="141219702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4957685"/>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a:solidFill>
                  <a:srgbClr val="6666FF"/>
                </a:solidFill>
                <a:latin typeface="Arial"/>
                <a:ea typeface="Arial"/>
                <a:cs typeface="Arial"/>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a:latin typeface="Arial"/>
                <a:ea typeface="Arial"/>
                <a:cs typeface="Arial"/>
                <a:sym typeface="Arial"/>
              </a:defRPr>
            </a:lvl1pPr>
            <a:lvl2pPr marL="702128" indent="-244928">
              <a:spcBef>
                <a:spcPts val="0"/>
              </a:spcBef>
              <a:buSzPct val="65000"/>
              <a:buChar char="■"/>
              <a:defRPr sz="2400">
                <a:latin typeface="Arial"/>
                <a:ea typeface="Arial"/>
                <a:cs typeface="Arial"/>
                <a:sym typeface="Arial"/>
              </a:defRPr>
            </a:lvl2pPr>
            <a:lvl3pPr marL="1085850" indent="-228600">
              <a:spcBef>
                <a:spcPts val="0"/>
              </a:spcBef>
              <a:buSzPct val="60000"/>
              <a:buChar char="◆"/>
              <a:defRPr sz="2400">
                <a:latin typeface="Arial"/>
                <a:ea typeface="Arial"/>
                <a:cs typeface="Arial"/>
                <a:sym typeface="Arial"/>
              </a:defRPr>
            </a:lvl3pPr>
            <a:lvl4pPr marL="1474469" indent="-274319">
              <a:spcBef>
                <a:spcPts val="0"/>
              </a:spcBef>
              <a:buSzPct val="70000"/>
              <a:buChar char="■"/>
              <a:defRPr sz="2400">
                <a:latin typeface="Arial"/>
                <a:ea typeface="Arial"/>
                <a:cs typeface="Arial"/>
                <a:sym typeface="Arial"/>
              </a:defRPr>
            </a:lvl4pPr>
            <a:lvl5pPr marL="1817370" indent="-274320">
              <a:spcBef>
                <a:spcPts val="0"/>
              </a:spcBef>
              <a:buSzPct val="65000"/>
              <a:buChar char="◆"/>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568540"/>
            <a:ext cx="304800" cy="289460"/>
          </a:xfrm>
          <a:prstGeom prst="rect">
            <a:avLst/>
          </a:prstGeom>
          <a:solidFill>
            <a:srgbClr val="669900"/>
          </a:solidFill>
        </p:spPr>
        <p:txBody>
          <a:bodyPr wrap="square" lIns="46037" tIns="46037" rIns="46037" bIns="46037"/>
          <a:lstStyle>
            <a:lvl1pPr algn="r">
              <a:defRPr b="1">
                <a:solidFill>
                  <a:srgbClr val="F8F8F8"/>
                </a:solidFill>
              </a:defRPr>
            </a:lvl1pPr>
          </a:lstStyle>
          <a:p>
            <a:fld id="{86CB4B4D-7CA3-9044-876B-883B54F8677D}" type="slidenum">
              <a:rPr/>
              <a:pPr/>
              <a:t>‹#›</a:t>
            </a:fld>
            <a:endParaRPr/>
          </a:p>
        </p:txBody>
      </p:sp>
    </p:spTree>
    <p:extLst>
      <p:ext uri="{BB962C8B-B14F-4D97-AF65-F5344CB8AC3E}">
        <p14:creationId xmlns:p14="http://schemas.microsoft.com/office/powerpoint/2010/main" val="3334199850"/>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13144" y="6460395"/>
            <a:ext cx="273657" cy="264256"/>
          </a:xfrm>
          <a:prstGeom prst="rect">
            <a:avLst/>
          </a:prstGeom>
        </p:spPr>
        <p:txBody>
          <a:bodyPr/>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178769545"/>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72481973"/>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86265300"/>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79967735"/>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2463610"/>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84609706"/>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41397" y="6248400"/>
            <a:ext cx="245404" cy="226986"/>
          </a:xfrm>
          <a:prstGeom prst="rect">
            <a:avLst/>
          </a:prstGeom>
        </p:spPr>
        <p:txBody>
          <a:bodyPr anchor="t"/>
          <a:lstStyle>
            <a:lvl1pPr algn="r">
              <a:defRPr sz="10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1663493467"/>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SzPct val="90000"/>
              <a:buBlip>
                <a:blip r:embed="rId3"/>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SzPct val="90000"/>
              <a:buBlip>
                <a:blip r:embed="rId4"/>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13144" y="6436583"/>
            <a:ext cx="273657" cy="264255"/>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2542765723"/>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BA61D9B-3B5D-0043-8D3D-D1ECADAE07F1}" type="slidenum">
              <a:rPr lang="en-US"/>
              <a:pPr>
                <a:defRPr/>
              </a:pPr>
              <a:t>‹#›</a:t>
            </a:fld>
            <a:endParaRPr lang="en-US"/>
          </a:p>
        </p:txBody>
      </p:sp>
    </p:spTree>
    <p:extLst>
      <p:ext uri="{BB962C8B-B14F-4D97-AF65-F5344CB8AC3E}">
        <p14:creationId xmlns:p14="http://schemas.microsoft.com/office/powerpoint/2010/main" val="313541333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0713351"/>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8452978"/>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3348783"/>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84901567"/>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00657085"/>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18032108"/>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64460310"/>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55124047"/>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9318633"/>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0304839"/>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pPr>
                <a:defRPr/>
              </a:pPr>
              <a:t>‹#›</a:t>
            </a:fld>
            <a:endParaRPr lang="en-US"/>
          </a:p>
        </p:txBody>
      </p:sp>
    </p:spTree>
    <p:extLst>
      <p:ext uri="{BB962C8B-B14F-4D97-AF65-F5344CB8AC3E}">
        <p14:creationId xmlns:p14="http://schemas.microsoft.com/office/powerpoint/2010/main" val="373445846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B5931B4-62D4-A54F-B27A-50CDBA359ECD}" type="slidenum">
              <a:rPr lang="en-US"/>
              <a:pPr>
                <a:defRPr/>
              </a:pPr>
              <a:t>‹#›</a:t>
            </a:fld>
            <a:endParaRPr lang="en-US"/>
          </a:p>
        </p:txBody>
      </p:sp>
    </p:spTree>
    <p:extLst>
      <p:ext uri="{BB962C8B-B14F-4D97-AF65-F5344CB8AC3E}">
        <p14:creationId xmlns:p14="http://schemas.microsoft.com/office/powerpoint/2010/main" val="134685105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9939524"/>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6801495"/>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54877"/>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5051208"/>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9435102"/>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8641337"/>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7921095"/>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4573172"/>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3851058"/>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21317478"/>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57B43CD-8FC0-0240-9013-E365DC388C6A}" type="slidenum">
              <a:rPr lang="en-US"/>
              <a:pPr>
                <a:defRPr/>
              </a:pPr>
              <a:t>‹#›</a:t>
            </a:fld>
            <a:endParaRPr lang="en-US"/>
          </a:p>
        </p:txBody>
      </p:sp>
    </p:spTree>
    <p:extLst>
      <p:ext uri="{BB962C8B-B14F-4D97-AF65-F5344CB8AC3E}">
        <p14:creationId xmlns:p14="http://schemas.microsoft.com/office/powerpoint/2010/main" val="4154368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5898774"/>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50052567"/>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45647339"/>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25983641"/>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43039721"/>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72143033"/>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5822017"/>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71393"/>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3092447"/>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5199070"/>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A4F0BE3-F954-6A49-A456-76F314B0A03C}" type="slidenum">
              <a:rPr lang="en-US"/>
              <a:pPr>
                <a:defRPr/>
              </a:pPr>
              <a:t>‹#›</a:t>
            </a:fld>
            <a:endParaRPr lang="en-US"/>
          </a:p>
        </p:txBody>
      </p:sp>
    </p:spTree>
    <p:extLst>
      <p:ext uri="{BB962C8B-B14F-4D97-AF65-F5344CB8AC3E}">
        <p14:creationId xmlns:p14="http://schemas.microsoft.com/office/powerpoint/2010/main" val="210859590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288050"/>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535937"/>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1217426"/>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755993"/>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0839644"/>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2912367"/>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a:solidFill>
                  <a:srgbClr val="006666"/>
                </a:solidFill>
                <a:latin typeface="Arial"/>
                <a:ea typeface="Arial"/>
                <a:cs typeface="Arial"/>
                <a:sym typeface="Arial"/>
              </a:defRPr>
            </a:lvl1pPr>
            <a:lvl2pPr marL="790575" indent="-333375">
              <a:spcBef>
                <a:spcPts val="600"/>
              </a:spcBef>
              <a:buSzPct val="75000"/>
              <a:buChar char="–"/>
              <a:defRPr sz="2800">
                <a:solidFill>
                  <a:srgbClr val="006666"/>
                </a:solidFill>
                <a:latin typeface="Arial"/>
                <a:ea typeface="Arial"/>
                <a:cs typeface="Arial"/>
                <a:sym typeface="Arial"/>
              </a:defRPr>
            </a:lvl2pPr>
            <a:lvl3pPr marL="1234439" indent="-320039">
              <a:spcBef>
                <a:spcPts val="600"/>
              </a:spcBef>
              <a:buSzPct val="75000"/>
              <a:buChar char="●"/>
              <a:defRPr sz="2800">
                <a:solidFill>
                  <a:srgbClr val="006666"/>
                </a:solidFill>
                <a:latin typeface="Arial"/>
                <a:ea typeface="Arial"/>
                <a:cs typeface="Arial"/>
                <a:sym typeface="Arial"/>
              </a:defRPr>
            </a:lvl3pPr>
            <a:lvl4pPr marL="1727200" indent="-355600">
              <a:spcBef>
                <a:spcPts val="600"/>
              </a:spcBef>
              <a:buSzPct val="80000"/>
              <a:buChar char="–"/>
              <a:defRPr sz="2800">
                <a:solidFill>
                  <a:srgbClr val="006666"/>
                </a:solidFill>
                <a:latin typeface="Arial"/>
                <a:ea typeface="Arial"/>
                <a:cs typeface="Arial"/>
                <a:sym typeface="Arial"/>
              </a:defRPr>
            </a:lvl4pPr>
            <a:lvl5pPr marL="2184400" indent="-355600">
              <a:spcBef>
                <a:spcPts val="600"/>
              </a:spcBef>
              <a:buSzPct val="65000"/>
              <a:buChar char="●"/>
              <a:defRPr sz="2800">
                <a:solidFill>
                  <a:srgbClr val="0066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a:solidFill>
                  <a:srgbClr val="003366"/>
                </a:solidFill>
                <a:latin typeface="Arial"/>
                <a:ea typeface="Arial"/>
                <a:cs typeface="Arial"/>
                <a:sym typeface="Arial"/>
              </a:defRPr>
            </a:lvl1pPr>
          </a:lstStyle>
          <a:p>
            <a:r>
              <a:t>Title Text</a:t>
            </a:r>
          </a:p>
        </p:txBody>
      </p:sp>
      <p:sp>
        <p:nvSpPr>
          <p:cNvPr id="2776" name="Slide Number"/>
          <p:cNvSpPr txBox="1">
            <a:spLocks noGrp="1"/>
          </p:cNvSpPr>
          <p:nvPr>
            <p:ph type="sldNum" sz="quarter" idx="2"/>
          </p:nvPr>
        </p:nvSpPr>
        <p:spPr>
          <a:xfrm>
            <a:off x="134175" y="6263012"/>
            <a:ext cx="471425"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66405638"/>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654282924"/>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cap="all">
                <a:solidFill>
                  <a:srgbClr val="006666"/>
                </a:solidFill>
                <a:latin typeface="Arial"/>
                <a:ea typeface="Arial"/>
                <a:cs typeface="Arial"/>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66"/>
                </a:solidFill>
                <a:latin typeface="Arial"/>
                <a:ea typeface="Arial"/>
                <a:cs typeface="Arial"/>
                <a:sym typeface="Arial"/>
              </a:defRPr>
            </a:lvl1pPr>
            <a:lvl2pPr marL="0" indent="457200">
              <a:spcBef>
                <a:spcPts val="400"/>
              </a:spcBef>
              <a:buSzTx/>
              <a:buNone/>
              <a:defRPr sz="2000">
                <a:solidFill>
                  <a:srgbClr val="003366"/>
                </a:solidFill>
                <a:latin typeface="Arial"/>
                <a:ea typeface="Arial"/>
                <a:cs typeface="Arial"/>
                <a:sym typeface="Arial"/>
              </a:defRPr>
            </a:lvl2pPr>
            <a:lvl3pPr marL="0" indent="914400">
              <a:spcBef>
                <a:spcPts val="400"/>
              </a:spcBef>
              <a:buSzTx/>
              <a:buNone/>
              <a:defRPr sz="2000">
                <a:solidFill>
                  <a:srgbClr val="003366"/>
                </a:solidFill>
                <a:latin typeface="Arial"/>
                <a:ea typeface="Arial"/>
                <a:cs typeface="Arial"/>
                <a:sym typeface="Arial"/>
              </a:defRPr>
            </a:lvl3pPr>
            <a:lvl4pPr marL="0" indent="1371600">
              <a:spcBef>
                <a:spcPts val="400"/>
              </a:spcBef>
              <a:buSzTx/>
              <a:buNone/>
              <a:defRPr sz="2000">
                <a:solidFill>
                  <a:srgbClr val="003366"/>
                </a:solidFill>
                <a:latin typeface="Arial"/>
                <a:ea typeface="Arial"/>
                <a:cs typeface="Arial"/>
                <a:sym typeface="Arial"/>
              </a:defRPr>
            </a:lvl4pPr>
            <a:lvl5pPr marL="0" indent="1828800">
              <a:spcBef>
                <a:spcPts val="400"/>
              </a:spcBef>
              <a:buSzTx/>
              <a:buNone/>
              <a:defRPr sz="20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368790312"/>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075930096"/>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F8356A1-1DE4-E746-9592-E7CB3A28FEB2}" type="slidenum">
              <a:rPr lang="en-US"/>
              <a:pPr>
                <a:defRPr/>
              </a:pPr>
              <a:t>‹#›</a:t>
            </a:fld>
            <a:endParaRPr lang="en-US"/>
          </a:p>
        </p:txBody>
      </p:sp>
    </p:spTree>
    <p:extLst>
      <p:ext uri="{BB962C8B-B14F-4D97-AF65-F5344CB8AC3E}">
        <p14:creationId xmlns:p14="http://schemas.microsoft.com/office/powerpoint/2010/main" val="367671682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latin typeface="Arial"/>
                <a:ea typeface="Arial"/>
                <a:cs typeface="Arial"/>
                <a:sym typeface="Arial"/>
              </a:defRPr>
            </a:lvl1pPr>
            <a:lvl2pPr marL="0" indent="457200">
              <a:spcBef>
                <a:spcPts val="500"/>
              </a:spcBef>
              <a:buSzTx/>
              <a:buNone/>
              <a:defRPr sz="2400" b="1">
                <a:solidFill>
                  <a:srgbClr val="003366"/>
                </a:solidFill>
                <a:latin typeface="Arial"/>
                <a:ea typeface="Arial"/>
                <a:cs typeface="Arial"/>
                <a:sym typeface="Arial"/>
              </a:defRPr>
            </a:lvl2pPr>
            <a:lvl3pPr marL="0" indent="914400">
              <a:spcBef>
                <a:spcPts val="500"/>
              </a:spcBef>
              <a:buSzTx/>
              <a:buNone/>
              <a:defRPr sz="2400" b="1">
                <a:solidFill>
                  <a:srgbClr val="003366"/>
                </a:solidFill>
                <a:latin typeface="Arial"/>
                <a:ea typeface="Arial"/>
                <a:cs typeface="Arial"/>
                <a:sym typeface="Arial"/>
              </a:defRPr>
            </a:lvl3pPr>
            <a:lvl4pPr marL="0" indent="1371600">
              <a:spcBef>
                <a:spcPts val="500"/>
              </a:spcBef>
              <a:buSzTx/>
              <a:buNone/>
              <a:defRPr sz="2400" b="1">
                <a:solidFill>
                  <a:srgbClr val="003366"/>
                </a:solidFill>
                <a:latin typeface="Arial"/>
                <a:ea typeface="Arial"/>
                <a:cs typeface="Arial"/>
                <a:sym typeface="Arial"/>
              </a:defRPr>
            </a:lvl4pPr>
            <a:lvl5pPr marL="0" indent="1828800">
              <a:spcBef>
                <a:spcPts val="500"/>
              </a:spcBef>
              <a:buSzTx/>
              <a:buNone/>
              <a:defRPr sz="2400" b="1">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544617402"/>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56"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999353904"/>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70"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407741711"/>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a:solidFill>
                  <a:srgbClr val="003366"/>
                </a:solidFill>
                <a:latin typeface="Arial"/>
                <a:ea typeface="Arial"/>
                <a:cs typeface="Arial"/>
                <a:sym typeface="Arial"/>
              </a:defRPr>
            </a:lvl1pPr>
            <a:lvl2pPr>
              <a:buClr>
                <a:srgbClr val="003366"/>
              </a:buClr>
              <a:buSzPct val="75000"/>
              <a:buChar char="–"/>
              <a:defRPr>
                <a:solidFill>
                  <a:srgbClr val="003366"/>
                </a:solidFill>
                <a:latin typeface="Arial"/>
                <a:ea typeface="Arial"/>
                <a:cs typeface="Arial"/>
                <a:sym typeface="Arial"/>
              </a:defRPr>
            </a:lvl2pPr>
            <a:lvl3pPr>
              <a:buClr>
                <a:srgbClr val="003366"/>
              </a:buClr>
              <a:buSzPct val="75000"/>
              <a:buChar char="●"/>
              <a:defRPr>
                <a:solidFill>
                  <a:srgbClr val="003366"/>
                </a:solidFill>
                <a:latin typeface="Arial"/>
                <a:ea typeface="Arial"/>
                <a:cs typeface="Arial"/>
                <a:sym typeface="Arial"/>
              </a:defRPr>
            </a:lvl3pPr>
            <a:lvl4pPr>
              <a:buClr>
                <a:srgbClr val="003366"/>
              </a:buClr>
              <a:buSzPct val="80000"/>
              <a:buChar char="–"/>
              <a:defRPr>
                <a:solidFill>
                  <a:srgbClr val="003366"/>
                </a:solidFill>
                <a:latin typeface="Arial"/>
                <a:ea typeface="Arial"/>
                <a:cs typeface="Arial"/>
                <a:sym typeface="Arial"/>
              </a:defRPr>
            </a:lvl4pPr>
            <a:lvl5pPr>
              <a:buClr>
                <a:srgbClr val="003366"/>
              </a:buClr>
              <a:buSzPct val="65000"/>
              <a:buChar char="●"/>
              <a:defRPr>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881772100"/>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latin typeface="Arial"/>
                <a:ea typeface="Arial"/>
                <a:cs typeface="Arial"/>
                <a:sym typeface="Arial"/>
              </a:defRPr>
            </a:lvl1pPr>
            <a:lvl2pPr marL="0" indent="457200">
              <a:spcBef>
                <a:spcPts val="300"/>
              </a:spcBef>
              <a:buSzTx/>
              <a:buNone/>
              <a:defRPr sz="1400">
                <a:solidFill>
                  <a:srgbClr val="003366"/>
                </a:solidFill>
                <a:latin typeface="Arial"/>
                <a:ea typeface="Arial"/>
                <a:cs typeface="Arial"/>
                <a:sym typeface="Arial"/>
              </a:defRPr>
            </a:lvl2pPr>
            <a:lvl3pPr marL="0" indent="914400">
              <a:spcBef>
                <a:spcPts val="300"/>
              </a:spcBef>
              <a:buSzTx/>
              <a:buNone/>
              <a:defRPr sz="1400">
                <a:solidFill>
                  <a:srgbClr val="003366"/>
                </a:solidFill>
                <a:latin typeface="Arial"/>
                <a:ea typeface="Arial"/>
                <a:cs typeface="Arial"/>
                <a:sym typeface="Arial"/>
              </a:defRPr>
            </a:lvl3pPr>
            <a:lvl4pPr marL="0" indent="1371600">
              <a:spcBef>
                <a:spcPts val="300"/>
              </a:spcBef>
              <a:buSzTx/>
              <a:buNone/>
              <a:defRPr sz="1400">
                <a:solidFill>
                  <a:srgbClr val="003366"/>
                </a:solidFill>
                <a:latin typeface="Arial"/>
                <a:ea typeface="Arial"/>
                <a:cs typeface="Arial"/>
                <a:sym typeface="Arial"/>
              </a:defRPr>
            </a:lvl4pPr>
            <a:lvl5pPr marL="0" indent="1828800">
              <a:spcBef>
                <a:spcPts val="300"/>
              </a:spcBef>
              <a:buSzTx/>
              <a:buNone/>
              <a:defRPr sz="14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906179136"/>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83619087"/>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44410696"/>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91698203"/>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37459200"/>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1262298"/>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EEDED3D-90C1-8F4F-8B44-0BB8B37CE402}" type="slidenum">
              <a:rPr lang="en-US"/>
              <a:pPr>
                <a:defRPr/>
              </a:pPr>
              <a:t>‹#›</a:t>
            </a:fld>
            <a:endParaRPr lang="en-US"/>
          </a:p>
        </p:txBody>
      </p:sp>
    </p:spTree>
    <p:extLst>
      <p:ext uri="{BB962C8B-B14F-4D97-AF65-F5344CB8AC3E}">
        <p14:creationId xmlns:p14="http://schemas.microsoft.com/office/powerpoint/2010/main" val="307990778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3262280"/>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8139976"/>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17958958"/>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1471273"/>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5453371"/>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93978601"/>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08340197"/>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3794057"/>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93067223"/>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0851605"/>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20642D-992F-E64C-9F1F-A86CEBF04565}" type="slidenum">
              <a:rPr lang="en-US"/>
              <a:pPr>
                <a:defRPr/>
              </a:pPr>
              <a:t>‹#›</a:t>
            </a:fld>
            <a:endParaRPr lang="en-US"/>
          </a:p>
        </p:txBody>
      </p:sp>
    </p:spTree>
    <p:extLst>
      <p:ext uri="{BB962C8B-B14F-4D97-AF65-F5344CB8AC3E}">
        <p14:creationId xmlns:p14="http://schemas.microsoft.com/office/powerpoint/2010/main" val="4172635222"/>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42165103"/>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31544040"/>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43799328"/>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9887682"/>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3681017"/>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5055056"/>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8526780"/>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4878479"/>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65010"/>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1471714"/>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24B635E-C6A5-7C40-AE6D-44293C5472E5}" type="slidenum">
              <a:rPr lang="en-US"/>
              <a:pPr>
                <a:defRPr/>
              </a:pPr>
              <a:t>‹#›</a:t>
            </a:fld>
            <a:endParaRPr lang="en-US"/>
          </a:p>
        </p:txBody>
      </p:sp>
    </p:spTree>
    <p:extLst>
      <p:ext uri="{BB962C8B-B14F-4D97-AF65-F5344CB8AC3E}">
        <p14:creationId xmlns:p14="http://schemas.microsoft.com/office/powerpoint/2010/main" val="421244265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973893"/>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3220729"/>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3266592514"/>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854068772"/>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71183652"/>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89501869"/>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75572575"/>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384468601"/>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type="tx">
  <p:cSld name="19_Blank">
    <p:spTree>
      <p:nvGrpSpPr>
        <p:cNvPr id="1" name=""/>
        <p:cNvGrpSpPr/>
        <p:nvPr/>
      </p:nvGrpSpPr>
      <p:grpSpPr>
        <a:xfrm>
          <a:off x="0" y="0"/>
          <a:ext cx="0" cy="0"/>
          <a:chOff x="0" y="0"/>
          <a:chExt cx="0" cy="0"/>
        </a:xfrm>
      </p:grpSpPr>
      <p:sp>
        <p:nvSpPr>
          <p:cNvPr id="40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844874967"/>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88898314"/>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30F47EE-B7DC-304C-8B3A-B063F9A8939F}" type="slidenum">
              <a:rPr lang="en-US"/>
              <a:pPr>
                <a:defRPr/>
              </a:pPr>
              <a:t>‹#›</a:t>
            </a:fld>
            <a:endParaRPr lang="en-US"/>
          </a:p>
        </p:txBody>
      </p:sp>
    </p:spTree>
    <p:extLst>
      <p:ext uri="{BB962C8B-B14F-4D97-AF65-F5344CB8AC3E}">
        <p14:creationId xmlns:p14="http://schemas.microsoft.com/office/powerpoint/2010/main" val="378345787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686268910"/>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0765166"/>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561226"/>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6764582"/>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6628019"/>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8502225"/>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4707648"/>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20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2802689"/>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8490755"/>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2967842"/>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FF2722B3-23A1-5242-853C-4A0643E133C9}" type="slidenum">
              <a:rPr lang="en-US"/>
              <a:pPr>
                <a:defRPr/>
              </a:pPr>
              <a:t>‹#›</a:t>
            </a:fld>
            <a:endParaRPr lang="en-US"/>
          </a:p>
        </p:txBody>
      </p:sp>
    </p:spTree>
    <p:extLst>
      <p:ext uri="{BB962C8B-B14F-4D97-AF65-F5344CB8AC3E}">
        <p14:creationId xmlns:p14="http://schemas.microsoft.com/office/powerpoint/2010/main" val="303050086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292929"/>
                </a:solidFill>
                <a:latin typeface="Arial"/>
                <a:ea typeface="Arial"/>
                <a:cs typeface="Arial"/>
                <a:sym typeface="Arial"/>
              </a:defRPr>
            </a:lvl1pPr>
            <a:lvl2pPr marL="0" indent="457200" algn="ctr">
              <a:buSzTx/>
              <a:buNone/>
              <a:defRPr>
                <a:solidFill>
                  <a:srgbClr val="292929"/>
                </a:solidFill>
                <a:latin typeface="Arial"/>
                <a:ea typeface="Arial"/>
                <a:cs typeface="Arial"/>
                <a:sym typeface="Arial"/>
              </a:defRPr>
            </a:lvl2pPr>
            <a:lvl3pPr marL="0" indent="914400" algn="ctr">
              <a:buSzTx/>
              <a:buNone/>
              <a:defRPr>
                <a:solidFill>
                  <a:srgbClr val="292929"/>
                </a:solidFill>
                <a:latin typeface="Arial"/>
                <a:ea typeface="Arial"/>
                <a:cs typeface="Arial"/>
                <a:sym typeface="Arial"/>
              </a:defRPr>
            </a:lvl3pPr>
            <a:lvl4pPr marL="0" indent="1371600" algn="ctr">
              <a:buSzTx/>
              <a:buNone/>
              <a:defRPr>
                <a:solidFill>
                  <a:srgbClr val="292929"/>
                </a:solidFill>
                <a:latin typeface="Arial"/>
                <a:ea typeface="Arial"/>
                <a:cs typeface="Arial"/>
                <a:sym typeface="Arial"/>
              </a:defRPr>
            </a:lvl4pPr>
            <a:lvl5pPr marL="0" indent="1828800" algn="ctr">
              <a:buSzTx/>
              <a:buNone/>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683192446"/>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931430261"/>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292929"/>
                </a:solidFill>
                <a:latin typeface="Arial"/>
                <a:ea typeface="Arial"/>
                <a:cs typeface="Arial"/>
                <a:sym typeface="Arial"/>
              </a:defRPr>
            </a:lvl1pPr>
            <a:lvl2pPr marL="0" indent="457200">
              <a:spcBef>
                <a:spcPts val="400"/>
              </a:spcBef>
              <a:buSzTx/>
              <a:buNone/>
              <a:defRPr sz="2000">
                <a:solidFill>
                  <a:srgbClr val="292929"/>
                </a:solidFill>
                <a:latin typeface="Arial"/>
                <a:ea typeface="Arial"/>
                <a:cs typeface="Arial"/>
                <a:sym typeface="Arial"/>
              </a:defRPr>
            </a:lvl2pPr>
            <a:lvl3pPr marL="0" indent="914400">
              <a:spcBef>
                <a:spcPts val="400"/>
              </a:spcBef>
              <a:buSzTx/>
              <a:buNone/>
              <a:defRPr sz="2000">
                <a:solidFill>
                  <a:srgbClr val="292929"/>
                </a:solidFill>
                <a:latin typeface="Arial"/>
                <a:ea typeface="Arial"/>
                <a:cs typeface="Arial"/>
                <a:sym typeface="Arial"/>
              </a:defRPr>
            </a:lvl3pPr>
            <a:lvl4pPr marL="0" indent="1371600">
              <a:spcBef>
                <a:spcPts val="400"/>
              </a:spcBef>
              <a:buSzTx/>
              <a:buNone/>
              <a:defRPr sz="2000">
                <a:solidFill>
                  <a:srgbClr val="292929"/>
                </a:solidFill>
                <a:latin typeface="Arial"/>
                <a:ea typeface="Arial"/>
                <a:cs typeface="Arial"/>
                <a:sym typeface="Arial"/>
              </a:defRPr>
            </a:lvl4pPr>
            <a:lvl5pPr marL="0" indent="1828800">
              <a:spcBef>
                <a:spcPts val="400"/>
              </a:spcBef>
              <a:buSzTx/>
              <a:buNone/>
              <a:defRPr sz="20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541590091"/>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a:solidFill>
                  <a:srgbClr val="292929"/>
                </a:solidFill>
                <a:latin typeface="Arial"/>
                <a:ea typeface="Arial"/>
                <a:cs typeface="Arial"/>
                <a:sym typeface="Arial"/>
              </a:defRPr>
            </a:lvl1pPr>
            <a:lvl2pPr marL="962289" indent="-513027">
              <a:spcBef>
                <a:spcPts val="600"/>
              </a:spcBef>
              <a:buClr>
                <a:srgbClr val="CC9900"/>
              </a:buClr>
              <a:buSzPct val="65000"/>
              <a:buChar char="○"/>
              <a:defRPr sz="2800">
                <a:solidFill>
                  <a:srgbClr val="292929"/>
                </a:solidFill>
                <a:latin typeface="Arial"/>
                <a:ea typeface="Arial"/>
                <a:cs typeface="Arial"/>
                <a:sym typeface="Arial"/>
              </a:defRPr>
            </a:lvl2pPr>
            <a:lvl3pPr marL="1455103" indent="-564515">
              <a:spcBef>
                <a:spcPts val="600"/>
              </a:spcBef>
              <a:buClr>
                <a:srgbClr val="CC9900"/>
              </a:buClr>
              <a:buSzPct val="70000"/>
              <a:buChar char="■"/>
              <a:defRPr sz="2800">
                <a:solidFill>
                  <a:srgbClr val="292929"/>
                </a:solidFill>
                <a:latin typeface="Arial"/>
                <a:ea typeface="Arial"/>
                <a:cs typeface="Arial"/>
                <a:sym typeface="Arial"/>
              </a:defRPr>
            </a:lvl3pPr>
            <a:lvl4pPr marL="1895475" indent="-600075">
              <a:spcBef>
                <a:spcPts val="600"/>
              </a:spcBef>
              <a:buClr>
                <a:srgbClr val="CC9900"/>
              </a:buClr>
              <a:buSzPct val="75000"/>
              <a:buChar char="○"/>
              <a:defRPr sz="2800">
                <a:solidFill>
                  <a:srgbClr val="292929"/>
                </a:solidFill>
                <a:latin typeface="Arial"/>
                <a:ea typeface="Arial"/>
                <a:cs typeface="Arial"/>
                <a:sym typeface="Arial"/>
              </a:defRPr>
            </a:lvl4pPr>
            <a:lvl5pPr marL="2285294" indent="-602544">
              <a:spcBef>
                <a:spcPts val="600"/>
              </a:spcBef>
              <a:buClr>
                <a:srgbClr val="CC9900"/>
              </a:buClr>
              <a:buSzPct val="70000"/>
              <a:buChar char="■"/>
              <a:defRPr sz="28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870433127"/>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292929"/>
                </a:solidFill>
                <a:latin typeface="Arial"/>
                <a:ea typeface="Arial"/>
                <a:cs typeface="Arial"/>
                <a:sym typeface="Arial"/>
              </a:defRPr>
            </a:lvl1pPr>
            <a:lvl2pPr marL="0" indent="457200">
              <a:spcBef>
                <a:spcPts val="500"/>
              </a:spcBef>
              <a:buSzTx/>
              <a:buNone/>
              <a:defRPr sz="2400" b="1">
                <a:solidFill>
                  <a:srgbClr val="292929"/>
                </a:solidFill>
                <a:latin typeface="Arial"/>
                <a:ea typeface="Arial"/>
                <a:cs typeface="Arial"/>
                <a:sym typeface="Arial"/>
              </a:defRPr>
            </a:lvl2pPr>
            <a:lvl3pPr marL="0" indent="914400">
              <a:spcBef>
                <a:spcPts val="500"/>
              </a:spcBef>
              <a:buSzTx/>
              <a:buNone/>
              <a:defRPr sz="2400" b="1">
                <a:solidFill>
                  <a:srgbClr val="292929"/>
                </a:solidFill>
                <a:latin typeface="Arial"/>
                <a:ea typeface="Arial"/>
                <a:cs typeface="Arial"/>
                <a:sym typeface="Arial"/>
              </a:defRPr>
            </a:lvl3pPr>
            <a:lvl4pPr marL="0" indent="1371600">
              <a:spcBef>
                <a:spcPts val="500"/>
              </a:spcBef>
              <a:buSzTx/>
              <a:buNone/>
              <a:defRPr sz="2400" b="1">
                <a:solidFill>
                  <a:srgbClr val="292929"/>
                </a:solidFill>
                <a:latin typeface="Arial"/>
                <a:ea typeface="Arial"/>
                <a:cs typeface="Arial"/>
                <a:sym typeface="Arial"/>
              </a:defRPr>
            </a:lvl4pPr>
            <a:lvl5pPr marL="0" indent="1828800">
              <a:spcBef>
                <a:spcPts val="500"/>
              </a:spcBef>
              <a:buSzTx/>
              <a:buNone/>
              <a:defRPr sz="2400" b="1">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903413713"/>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5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452357043"/>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71"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475769797"/>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282236170"/>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292929"/>
                </a:solidFill>
                <a:latin typeface="Arial"/>
                <a:ea typeface="Arial"/>
                <a:cs typeface="Arial"/>
                <a:sym typeface="Arial"/>
              </a:defRPr>
            </a:lvl1pPr>
            <a:lvl2pPr marL="0" indent="457200">
              <a:spcBef>
                <a:spcPts val="300"/>
              </a:spcBef>
              <a:buSzTx/>
              <a:buNone/>
              <a:defRPr sz="1400">
                <a:solidFill>
                  <a:srgbClr val="292929"/>
                </a:solidFill>
                <a:latin typeface="Arial"/>
                <a:ea typeface="Arial"/>
                <a:cs typeface="Arial"/>
                <a:sym typeface="Arial"/>
              </a:defRPr>
            </a:lvl2pPr>
            <a:lvl3pPr marL="0" indent="914400">
              <a:spcBef>
                <a:spcPts val="300"/>
              </a:spcBef>
              <a:buSzTx/>
              <a:buNone/>
              <a:defRPr sz="1400">
                <a:solidFill>
                  <a:srgbClr val="292929"/>
                </a:solidFill>
                <a:latin typeface="Arial"/>
                <a:ea typeface="Arial"/>
                <a:cs typeface="Arial"/>
                <a:sym typeface="Arial"/>
              </a:defRPr>
            </a:lvl3pPr>
            <a:lvl4pPr marL="0" indent="1371600">
              <a:spcBef>
                <a:spcPts val="300"/>
              </a:spcBef>
              <a:buSzTx/>
              <a:buNone/>
              <a:defRPr sz="1400">
                <a:solidFill>
                  <a:srgbClr val="292929"/>
                </a:solidFill>
                <a:latin typeface="Arial"/>
                <a:ea typeface="Arial"/>
                <a:cs typeface="Arial"/>
                <a:sym typeface="Arial"/>
              </a:defRPr>
            </a:lvl4pPr>
            <a:lvl5pPr marL="0" indent="1828800">
              <a:spcBef>
                <a:spcPts val="300"/>
              </a:spcBef>
              <a:buSzTx/>
              <a:buNone/>
              <a:defRPr sz="14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046736874"/>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3810985"/>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16821D9-119C-1344-9C94-3A0236BD2E97}" type="slidenum">
              <a:rPr lang="en-US"/>
              <a:pPr>
                <a:defRPr/>
              </a:pPr>
              <a:t>‹#›</a:t>
            </a:fld>
            <a:endParaRPr lang="en-US"/>
          </a:p>
        </p:txBody>
      </p:sp>
    </p:spTree>
    <p:extLst>
      <p:ext uri="{BB962C8B-B14F-4D97-AF65-F5344CB8AC3E}">
        <p14:creationId xmlns:p14="http://schemas.microsoft.com/office/powerpoint/2010/main" val="326536821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23771855"/>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19787145"/>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3864103"/>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194217"/>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5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42841604"/>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8862638"/>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4361215"/>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04136312"/>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70197278"/>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38893277"/>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pPr>
                <a:defRPr/>
              </a:pPr>
              <a:t>‹#›</a:t>
            </a:fld>
            <a:endParaRPr lang="en-US"/>
          </a:p>
        </p:txBody>
      </p:sp>
    </p:spTree>
    <p:extLst>
      <p:ext uri="{BB962C8B-B14F-4D97-AF65-F5344CB8AC3E}">
        <p14:creationId xmlns:p14="http://schemas.microsoft.com/office/powerpoint/2010/main" val="75879727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defRPr/>
            </a:pPr>
            <a:endParaRPr lang="en-US">
              <a:solidFill>
                <a:srgbClr val="FFFFFF"/>
              </a:solidFill>
              <a:latin typeface="Arial" charset="0"/>
            </a:endParaRPr>
          </a:p>
        </p:txBody>
      </p:sp>
      <p:sp>
        <p:nvSpPr>
          <p:cNvPr id="5"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cap="flat" cmpd="sng">
                <a:solidFill>
                  <a:schemeClr val="tx1"/>
                </a:solidFill>
                <a:prstDash val="solid"/>
                <a:miter lim="800000"/>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pPr eaLnBrk="0" hangingPunct="0">
              <a:defRPr/>
            </a:pPr>
            <a:endParaRPr lang="en-US">
              <a:solidFill>
                <a:srgbClr val="FFFFFF"/>
              </a:solidFill>
              <a:latin typeface="Arial" charset="0"/>
            </a:endParaRPr>
          </a:p>
        </p:txBody>
      </p:sp>
      <p:sp>
        <p:nvSpPr>
          <p:cNvPr id="6"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1"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round/>
                <a:headEnd type="none" w="sm" len="sm"/>
                <a:tailEnd type="none" w="sm" len="sm"/>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defRPr/>
            </a:pPr>
            <a:endParaRPr lang="en-US">
              <a:solidFill>
                <a:srgbClr val="FFFFFF"/>
              </a:solidFill>
              <a:latin typeface="Arial" charset="0"/>
            </a:endParaRPr>
          </a:p>
        </p:txBody>
      </p:sp>
      <p:sp>
        <p:nvSpPr>
          <p:cNvPr id="10445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10446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14"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15" name="Rectangle 15"/>
          <p:cNvSpPr>
            <a:spLocks noGrp="1" noChangeArrowheads="1"/>
          </p:cNvSpPr>
          <p:nvPr>
            <p:ph type="sldNum" sz="quarter" idx="12"/>
          </p:nvPr>
        </p:nvSpPr>
        <p:spPr/>
        <p:txBody>
          <a:bodyPr/>
          <a:lstStyle>
            <a:lvl1pPr eaLnBrk="1" hangingPunct="1">
              <a:defRPr/>
            </a:lvl1pPr>
          </a:lstStyle>
          <a:p>
            <a:pPr>
              <a:defRPr/>
            </a:pPr>
            <a:fld id="{3CA7111A-5171-2C48-8A32-C5513D7ED6BC}" type="slidenum">
              <a:rPr lang="en-US"/>
              <a:pPr>
                <a:defRPr/>
              </a:pPr>
              <a:t>‹#›</a:t>
            </a:fld>
            <a:endParaRPr lang="en-US"/>
          </a:p>
        </p:txBody>
      </p:sp>
    </p:spTree>
    <p:extLst>
      <p:ext uri="{BB962C8B-B14F-4D97-AF65-F5344CB8AC3E}">
        <p14:creationId xmlns:p14="http://schemas.microsoft.com/office/powerpoint/2010/main" val="185826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49955848"/>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99300246"/>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25591144"/>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0863996"/>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3660139"/>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85048967"/>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1411134"/>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749011"/>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73893471"/>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2157401"/>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F2FCC547-0E31-854D-9A39-48BA819D5A14}" type="slidenum">
              <a:rPr lang="en-US"/>
              <a:pPr>
                <a:defRPr/>
              </a:pPr>
              <a:t>‹#›</a:t>
            </a:fld>
            <a:endParaRPr lang="en-US"/>
          </a:p>
        </p:txBody>
      </p:sp>
    </p:spTree>
    <p:extLst>
      <p:ext uri="{BB962C8B-B14F-4D97-AF65-F5344CB8AC3E}">
        <p14:creationId xmlns:p14="http://schemas.microsoft.com/office/powerpoint/2010/main" val="278471901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3785808"/>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1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18570596"/>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23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34419347"/>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1013731"/>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8373362"/>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4145993617"/>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652334723"/>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59221369"/>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215547974"/>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99460013"/>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321827EA-6D9A-6C43-A94F-F42AE65F5B7C}" type="slidenum">
              <a:rPr lang="en-US"/>
              <a:pPr>
                <a:defRPr/>
              </a:pPr>
              <a:t>‹#›</a:t>
            </a:fld>
            <a:endParaRPr lang="en-US"/>
          </a:p>
        </p:txBody>
      </p:sp>
    </p:spTree>
    <p:extLst>
      <p:ext uri="{BB962C8B-B14F-4D97-AF65-F5344CB8AC3E}">
        <p14:creationId xmlns:p14="http://schemas.microsoft.com/office/powerpoint/2010/main" val="395557890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100758463"/>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type="tx">
  <p:cSld name="24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79537488"/>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20355903"/>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25984934"/>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52982648"/>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68916242"/>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4399574"/>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05305767"/>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5149265"/>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8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16419446"/>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64AE15B1-00CB-1F49-B741-DEB628EBA135}" type="slidenum">
              <a:rPr lang="en-US"/>
              <a:pPr>
                <a:defRPr/>
              </a:pPr>
              <a:t>‹#›</a:t>
            </a:fld>
            <a:endParaRPr lang="en-US"/>
          </a:p>
        </p:txBody>
      </p:sp>
    </p:spTree>
    <p:extLst>
      <p:ext uri="{BB962C8B-B14F-4D97-AF65-F5344CB8AC3E}">
        <p14:creationId xmlns:p14="http://schemas.microsoft.com/office/powerpoint/2010/main" val="146577255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00775246"/>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284618"/>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94585163"/>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47640755"/>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720000"/>
        </a:solidFill>
        <a:effectLst/>
      </p:bgPr>
    </p:bg>
    <p:spTree>
      <p:nvGrpSpPr>
        <p:cNvPr id="1" name=""/>
        <p:cNvGrpSpPr/>
        <p:nvPr/>
      </p:nvGrpSpPr>
      <p:grpSpPr>
        <a:xfrm>
          <a:off x="0" y="0"/>
          <a:ext cx="0" cy="0"/>
          <a:chOff x="0" y="0"/>
          <a:chExt cx="0" cy="0"/>
        </a:xfrm>
      </p:grpSpPr>
      <p:grpSp>
        <p:nvGrpSpPr>
          <p:cNvPr id="4833" name="Group 2"/>
          <p:cNvGrpSpPr/>
          <p:nvPr/>
        </p:nvGrpSpPr>
        <p:grpSpPr>
          <a:xfrm>
            <a:off x="0" y="0"/>
            <a:ext cx="7242175" cy="1981200"/>
            <a:chOff x="0" y="0"/>
            <a:chExt cx="7242175" cy="1981200"/>
          </a:xfrm>
        </p:grpSpPr>
        <p:sp>
          <p:nvSpPr>
            <p:cNvPr id="483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3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35"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36"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50076747"/>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50423046"/>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9299856"/>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4216211"/>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720000"/>
        </a:solidFill>
        <a:effectLst/>
      </p:bgPr>
    </p:bg>
    <p:spTree>
      <p:nvGrpSpPr>
        <p:cNvPr id="1" name=""/>
        <p:cNvGrpSpPr/>
        <p:nvPr/>
      </p:nvGrpSpPr>
      <p:grpSpPr>
        <a:xfrm>
          <a:off x="0" y="0"/>
          <a:ext cx="0" cy="0"/>
          <a:chOff x="0" y="0"/>
          <a:chExt cx="0" cy="0"/>
        </a:xfrm>
      </p:grpSpPr>
      <p:grpSp>
        <p:nvGrpSpPr>
          <p:cNvPr id="4882" name="Group 2"/>
          <p:cNvGrpSpPr/>
          <p:nvPr/>
        </p:nvGrpSpPr>
        <p:grpSpPr>
          <a:xfrm>
            <a:off x="0" y="0"/>
            <a:ext cx="7242175" cy="1981200"/>
            <a:chOff x="0" y="0"/>
            <a:chExt cx="7242175" cy="1981200"/>
          </a:xfrm>
        </p:grpSpPr>
        <p:sp>
          <p:nvSpPr>
            <p:cNvPr id="488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8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8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05878033"/>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26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47559534"/>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15"/>
          <p:cNvSpPr>
            <a:spLocks noGrp="1" noChangeArrowheads="1"/>
          </p:cNvSpPr>
          <p:nvPr>
            <p:ph type="sldNum" sz="quarter" idx="12"/>
          </p:nvPr>
        </p:nvSpPr>
        <p:spPr/>
        <p:txBody>
          <a:bodyPr/>
          <a:lstStyle>
            <a:lvl1pPr eaLnBrk="1" hangingPunct="1">
              <a:defRPr/>
            </a:lvl1pPr>
          </a:lstStyle>
          <a:p>
            <a:pPr>
              <a:defRPr/>
            </a:pPr>
            <a:fld id="{DA07EB45-7744-974E-B4D8-BB025B4976DD}" type="slidenum">
              <a:rPr lang="en-US"/>
              <a:pPr>
                <a:defRPr/>
              </a:pPr>
              <a:t>‹#›</a:t>
            </a:fld>
            <a:endParaRPr lang="en-US"/>
          </a:p>
        </p:txBody>
      </p:sp>
    </p:spTree>
    <p:extLst>
      <p:ext uri="{BB962C8B-B14F-4D97-AF65-F5344CB8AC3E}">
        <p14:creationId xmlns:p14="http://schemas.microsoft.com/office/powerpoint/2010/main" val="151236289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41498198"/>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70417567"/>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9936458"/>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3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3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4749569"/>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85569007"/>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2189888"/>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8653266"/>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60933745"/>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7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9012688"/>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212189"/>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15"/>
          <p:cNvSpPr>
            <a:spLocks noGrp="1" noChangeArrowheads="1"/>
          </p:cNvSpPr>
          <p:nvPr>
            <p:ph type="sldNum" sz="quarter" idx="12"/>
          </p:nvPr>
        </p:nvSpPr>
        <p:spPr/>
        <p:txBody>
          <a:bodyPr/>
          <a:lstStyle>
            <a:lvl1pPr eaLnBrk="1" hangingPunct="1">
              <a:defRPr/>
            </a:lvl1pPr>
          </a:lstStyle>
          <a:p>
            <a:pPr>
              <a:defRPr/>
            </a:pPr>
            <a:fld id="{6CFCD788-4756-F341-B737-72A9E7F682E9}" type="slidenum">
              <a:rPr lang="en-US"/>
              <a:pPr>
                <a:defRPr/>
              </a:pPr>
              <a:t>‹#›</a:t>
            </a:fld>
            <a:endParaRPr lang="en-US"/>
          </a:p>
        </p:txBody>
      </p:sp>
    </p:spTree>
    <p:extLst>
      <p:ext uri="{BB962C8B-B14F-4D97-AF65-F5344CB8AC3E}">
        <p14:creationId xmlns:p14="http://schemas.microsoft.com/office/powerpoint/2010/main" val="1995888722"/>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50682224"/>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4471556"/>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8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5363975"/>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1301871"/>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555477"/>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3697940"/>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4575004"/>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28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9592746"/>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317672"/>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0100765"/>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5"/>
          <p:cNvSpPr>
            <a:spLocks noGrp="1" noChangeArrowheads="1"/>
          </p:cNvSpPr>
          <p:nvPr>
            <p:ph type="sldNum" sz="quarter" idx="12"/>
          </p:nvPr>
        </p:nvSpPr>
        <p:spPr/>
        <p:txBody>
          <a:bodyPr/>
          <a:lstStyle>
            <a:lvl1pPr eaLnBrk="1" hangingPunct="1">
              <a:defRPr/>
            </a:lvl1pPr>
          </a:lstStyle>
          <a:p>
            <a:pPr>
              <a:defRPr/>
            </a:pPr>
            <a:fld id="{CF6D155D-09DE-7745-805F-3AE9065F5FFD}" type="slidenum">
              <a:rPr lang="en-US"/>
              <a:pPr>
                <a:defRPr/>
              </a:pPr>
              <a:t>‹#›</a:t>
            </a:fld>
            <a:endParaRPr lang="en-US"/>
          </a:p>
        </p:txBody>
      </p:sp>
    </p:spTree>
    <p:extLst>
      <p:ext uri="{BB962C8B-B14F-4D97-AF65-F5344CB8AC3E}">
        <p14:creationId xmlns:p14="http://schemas.microsoft.com/office/powerpoint/2010/main" val="341200595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36070270"/>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7531812"/>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60217390"/>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3604827"/>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60497013"/>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1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42021752"/>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29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38383879"/>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21293388"/>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6362351"/>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20023000"/>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6EB64141-D985-104A-9A0C-EF198B86C7BE}" type="slidenum">
              <a:rPr lang="en-US"/>
              <a:pPr>
                <a:defRPr/>
              </a:pPr>
              <a:t>‹#›</a:t>
            </a:fld>
            <a:endParaRPr lang="en-US"/>
          </a:p>
        </p:txBody>
      </p:sp>
    </p:spTree>
    <p:extLst>
      <p:ext uri="{BB962C8B-B14F-4D97-AF65-F5344CB8AC3E}">
        <p14:creationId xmlns:p14="http://schemas.microsoft.com/office/powerpoint/2010/main" val="360265855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84387786"/>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967868"/>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63252424"/>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40503226"/>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2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8344897"/>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3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3341022"/>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5482184"/>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73865198"/>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04160852"/>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25181145"/>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B3368054-7B9E-5449-9550-01A7E2ECA192}" type="slidenum">
              <a:rPr lang="en-US"/>
              <a:pPr>
                <a:defRPr/>
              </a:pPr>
              <a:t>‹#›</a:t>
            </a:fld>
            <a:endParaRPr lang="en-US"/>
          </a:p>
        </p:txBody>
      </p:sp>
    </p:spTree>
    <p:extLst>
      <p:ext uri="{BB962C8B-B14F-4D97-AF65-F5344CB8AC3E}">
        <p14:creationId xmlns:p14="http://schemas.microsoft.com/office/powerpoint/2010/main" val="416358145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88380207"/>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1300146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09850238"/>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31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79754797"/>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2390408"/>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6690635"/>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02373021"/>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a:latin typeface="Arial"/>
                <a:ea typeface="Arial"/>
                <a:cs typeface="Arial"/>
                <a:sym typeface="Arial"/>
              </a:defRPr>
            </a:lvl1pPr>
            <a:lvl2pPr marL="0" indent="457200">
              <a:lnSpc>
                <a:spcPct val="90000"/>
              </a:lnSpc>
              <a:spcBef>
                <a:spcPts val="400"/>
              </a:spcBef>
              <a:buSzTx/>
              <a:buNone/>
              <a:defRPr sz="2000">
                <a:latin typeface="Arial"/>
                <a:ea typeface="Arial"/>
                <a:cs typeface="Arial"/>
                <a:sym typeface="Arial"/>
              </a:defRPr>
            </a:lvl2pPr>
            <a:lvl3pPr marL="0" indent="914400">
              <a:lnSpc>
                <a:spcPct val="90000"/>
              </a:lnSpc>
              <a:spcBef>
                <a:spcPts val="400"/>
              </a:spcBef>
              <a:buSzTx/>
              <a:buNone/>
              <a:defRPr sz="2000">
                <a:latin typeface="Arial"/>
                <a:ea typeface="Arial"/>
                <a:cs typeface="Arial"/>
                <a:sym typeface="Arial"/>
              </a:defRPr>
            </a:lvl3pPr>
            <a:lvl4pPr marL="0" indent="1371600">
              <a:lnSpc>
                <a:spcPct val="90000"/>
              </a:lnSpc>
              <a:spcBef>
                <a:spcPts val="400"/>
              </a:spcBef>
              <a:buSzTx/>
              <a:buNone/>
              <a:defRPr sz="2000">
                <a:latin typeface="Arial"/>
                <a:ea typeface="Arial"/>
                <a:cs typeface="Arial"/>
                <a:sym typeface="Arial"/>
              </a:defRPr>
            </a:lvl4pPr>
            <a:lvl5pPr marL="0" indent="1828800">
              <a:lnSpc>
                <a:spcPct val="90000"/>
              </a:lnSpc>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9338224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a:latin typeface="Arial"/>
                <a:ea typeface="Arial"/>
                <a:cs typeface="Arial"/>
                <a:sym typeface="Arial"/>
              </a:defRPr>
            </a:lvl1pPr>
            <a:lvl2pPr marL="790575" indent="-333375">
              <a:lnSpc>
                <a:spcPct val="90000"/>
              </a:lnSpc>
              <a:spcBef>
                <a:spcPts val="600"/>
              </a:spcBef>
              <a:buClr>
                <a:srgbClr val="000000"/>
              </a:buClr>
              <a:buSzPct val="80000"/>
              <a:buChar char="–"/>
              <a:defRPr sz="2800">
                <a:latin typeface="Arial"/>
                <a:ea typeface="Arial"/>
                <a:cs typeface="Arial"/>
                <a:sym typeface="Arial"/>
              </a:defRPr>
            </a:lvl2pPr>
            <a:lvl3pPr marL="1234439" indent="-320039">
              <a:lnSpc>
                <a:spcPct val="90000"/>
              </a:lnSpc>
              <a:spcBef>
                <a:spcPts val="600"/>
              </a:spcBef>
              <a:buClr>
                <a:srgbClr val="000000"/>
              </a:buClr>
              <a:buSzPct val="80000"/>
              <a:buChar char="●"/>
              <a:defRPr sz="2800">
                <a:latin typeface="Arial"/>
                <a:ea typeface="Arial"/>
                <a:cs typeface="Arial"/>
                <a:sym typeface="Arial"/>
              </a:defRPr>
            </a:lvl3pPr>
            <a:lvl4pPr marL="1727200" indent="-355600">
              <a:lnSpc>
                <a:spcPct val="90000"/>
              </a:lnSpc>
              <a:spcBef>
                <a:spcPts val="600"/>
              </a:spcBef>
              <a:buClr>
                <a:srgbClr val="000000"/>
              </a:buClr>
              <a:buSzPct val="80000"/>
              <a:buChar char="–"/>
              <a:defRPr sz="2800">
                <a:latin typeface="Arial"/>
                <a:ea typeface="Arial"/>
                <a:cs typeface="Arial"/>
                <a:sym typeface="Arial"/>
              </a:defRPr>
            </a:lvl4pPr>
            <a:lvl5pPr marL="2184400" indent="-355600">
              <a:lnSpc>
                <a:spcPct val="90000"/>
              </a:lnSpc>
              <a:spcBef>
                <a:spcPts val="600"/>
              </a:spcBef>
              <a:buClr>
                <a:srgbClr val="000000"/>
              </a:buClr>
              <a:buSzPct val="80000"/>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49644954"/>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a:latin typeface="Arial"/>
                <a:ea typeface="Arial"/>
                <a:cs typeface="Arial"/>
                <a:sym typeface="Arial"/>
              </a:defRPr>
            </a:lvl1pPr>
            <a:lvl2pPr marL="0" indent="457200">
              <a:lnSpc>
                <a:spcPct val="90000"/>
              </a:lnSpc>
              <a:spcBef>
                <a:spcPts val="500"/>
              </a:spcBef>
              <a:buSzTx/>
              <a:buNone/>
              <a:defRPr sz="2400" b="1">
                <a:latin typeface="Arial"/>
                <a:ea typeface="Arial"/>
                <a:cs typeface="Arial"/>
                <a:sym typeface="Arial"/>
              </a:defRPr>
            </a:lvl2pPr>
            <a:lvl3pPr marL="0" indent="914400">
              <a:lnSpc>
                <a:spcPct val="90000"/>
              </a:lnSpc>
              <a:spcBef>
                <a:spcPts val="500"/>
              </a:spcBef>
              <a:buSzTx/>
              <a:buNone/>
              <a:defRPr sz="2400" b="1">
                <a:latin typeface="Arial"/>
                <a:ea typeface="Arial"/>
                <a:cs typeface="Arial"/>
                <a:sym typeface="Arial"/>
              </a:defRPr>
            </a:lvl3pPr>
            <a:lvl4pPr marL="0" indent="1371600">
              <a:lnSpc>
                <a:spcPct val="90000"/>
              </a:lnSpc>
              <a:spcBef>
                <a:spcPts val="500"/>
              </a:spcBef>
              <a:buSzTx/>
              <a:buNone/>
              <a:defRPr sz="2400" b="1">
                <a:latin typeface="Arial"/>
                <a:ea typeface="Arial"/>
                <a:cs typeface="Arial"/>
                <a:sym typeface="Arial"/>
              </a:defRPr>
            </a:lvl4pPr>
            <a:lvl5pPr marL="0" indent="1828800">
              <a:lnSpc>
                <a:spcPct val="90000"/>
              </a:lnSpc>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89618997"/>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5D0C6318-2D88-F344-BB3E-EB18ABB64556}" type="slidenum">
              <a:rPr lang="en-US"/>
              <a:pPr>
                <a:defRPr/>
              </a:pPr>
              <a:t>‹#›</a:t>
            </a:fld>
            <a:endParaRPr lang="en-US"/>
          </a:p>
        </p:txBody>
      </p:sp>
    </p:spTree>
    <p:extLst>
      <p:ext uri="{BB962C8B-B14F-4D97-AF65-F5344CB8AC3E}">
        <p14:creationId xmlns:p14="http://schemas.microsoft.com/office/powerpoint/2010/main" val="354341469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2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58412466"/>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32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6090828"/>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6169628"/>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a:latin typeface="Arial"/>
                <a:ea typeface="Arial"/>
                <a:cs typeface="Arial"/>
                <a:sym typeface="Arial"/>
              </a:defRPr>
            </a:lvl1pPr>
            <a:lvl2pPr marL="0" indent="457200">
              <a:lnSpc>
                <a:spcPct val="90000"/>
              </a:lnSpc>
              <a:spcBef>
                <a:spcPts val="300"/>
              </a:spcBef>
              <a:buSzTx/>
              <a:buNone/>
              <a:defRPr sz="1400">
                <a:latin typeface="Arial"/>
                <a:ea typeface="Arial"/>
                <a:cs typeface="Arial"/>
                <a:sym typeface="Arial"/>
              </a:defRPr>
            </a:lvl2pPr>
            <a:lvl3pPr marL="0" indent="914400">
              <a:lnSpc>
                <a:spcPct val="90000"/>
              </a:lnSpc>
              <a:spcBef>
                <a:spcPts val="300"/>
              </a:spcBef>
              <a:buSzTx/>
              <a:buNone/>
              <a:defRPr sz="1400">
                <a:latin typeface="Arial"/>
                <a:ea typeface="Arial"/>
                <a:cs typeface="Arial"/>
                <a:sym typeface="Arial"/>
              </a:defRPr>
            </a:lvl3pPr>
            <a:lvl4pPr marL="0" indent="1371600">
              <a:lnSpc>
                <a:spcPct val="90000"/>
              </a:lnSpc>
              <a:spcBef>
                <a:spcPts val="300"/>
              </a:spcBef>
              <a:buSzTx/>
              <a:buNone/>
              <a:defRPr sz="1400">
                <a:latin typeface="Arial"/>
                <a:ea typeface="Arial"/>
                <a:cs typeface="Arial"/>
                <a:sym typeface="Arial"/>
              </a:defRPr>
            </a:lvl4pPr>
            <a:lvl5pPr marL="0" indent="1828800">
              <a:lnSpc>
                <a:spcPct val="90000"/>
              </a:lnSpc>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3481912"/>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049832556"/>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582611645"/>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317542155"/>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850373969"/>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023566697"/>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33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232887670"/>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pPr>
                <a:defRPr/>
              </a:pPr>
              <a:t>‹#›</a:t>
            </a:fld>
            <a:endParaRPr lang="en-US"/>
          </a:p>
        </p:txBody>
      </p:sp>
    </p:spTree>
    <p:extLst>
      <p:ext uri="{BB962C8B-B14F-4D97-AF65-F5344CB8AC3E}">
        <p14:creationId xmlns:p14="http://schemas.microsoft.com/office/powerpoint/2010/main" val="340888629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448D095C-D6C5-0841-8181-CFE1D34649C4}" type="slidenum">
              <a:rPr lang="en-US"/>
              <a:pPr>
                <a:defRPr/>
              </a:pPr>
              <a:t>‹#›</a:t>
            </a:fld>
            <a:endParaRPr lang="en-US"/>
          </a:p>
        </p:txBody>
      </p:sp>
    </p:spTree>
    <p:extLst>
      <p:ext uri="{BB962C8B-B14F-4D97-AF65-F5344CB8AC3E}">
        <p14:creationId xmlns:p14="http://schemas.microsoft.com/office/powerpoint/2010/main" val="344383709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440845332"/>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788803825"/>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76870943"/>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3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17494461"/>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4085273"/>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7007407"/>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3907703"/>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29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3979395"/>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34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0432264"/>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36650280"/>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1426"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231427"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228D836-BFD2-B74C-8C2C-C6687AFB6EF5}" type="slidenum">
              <a:rPr lang="en-US"/>
              <a:pPr>
                <a:defRPr/>
              </a:pPr>
              <a:t>‹#›</a:t>
            </a:fld>
            <a:endParaRPr lang="en-US"/>
          </a:p>
        </p:txBody>
      </p:sp>
    </p:spTree>
    <p:extLst>
      <p:ext uri="{BB962C8B-B14F-4D97-AF65-F5344CB8AC3E}">
        <p14:creationId xmlns:p14="http://schemas.microsoft.com/office/powerpoint/2010/main" val="378158228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1371697"/>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3681109"/>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166397"/>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4016838"/>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0317548"/>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7997446"/>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526000"/>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35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0247691"/>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4919718"/>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6863231"/>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6A98B9-90AD-434E-BD44-54923062317A}" type="slidenum">
              <a:rPr lang="en-US"/>
              <a:pPr>
                <a:defRPr/>
              </a:pPr>
              <a:t>‹#›</a:t>
            </a:fld>
            <a:endParaRPr lang="en-US"/>
          </a:p>
        </p:txBody>
      </p:sp>
    </p:spTree>
    <p:extLst>
      <p:ext uri="{BB962C8B-B14F-4D97-AF65-F5344CB8AC3E}">
        <p14:creationId xmlns:p14="http://schemas.microsoft.com/office/powerpoint/2010/main" val="126705522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1685844"/>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88565494"/>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66090191"/>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0483290"/>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2273773"/>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3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7702006"/>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36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10123340"/>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965215"/>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4417539"/>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1408543751"/>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1D34190-CFDC-484A-825B-49E6C8AA2CC1}" type="slidenum">
              <a:rPr lang="en-US"/>
              <a:pPr>
                <a:defRPr/>
              </a:pPr>
              <a:t>‹#›</a:t>
            </a:fld>
            <a:endParaRPr lang="en-US"/>
          </a:p>
        </p:txBody>
      </p:sp>
    </p:spTree>
    <p:extLst>
      <p:ext uri="{BB962C8B-B14F-4D97-AF65-F5344CB8AC3E}">
        <p14:creationId xmlns:p14="http://schemas.microsoft.com/office/powerpoint/2010/main" val="246067714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x">
  <p:cSld name="37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23545071"/>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46944973"/>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97713851"/>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16562892"/>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4853641"/>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71528972"/>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21078465"/>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91222819"/>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3032930081"/>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type="tx">
  <p:cSld name="38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23183805"/>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8B7504B-DAC9-FF47-8724-0D7A8353136B}" type="slidenum">
              <a:rPr lang="en-US"/>
              <a:pPr>
                <a:defRPr/>
              </a:pPr>
              <a:t>‹#›</a:t>
            </a:fld>
            <a:endParaRPr lang="en-US"/>
          </a:p>
        </p:txBody>
      </p:sp>
    </p:spTree>
    <p:extLst>
      <p:ext uri="{BB962C8B-B14F-4D97-AF65-F5344CB8AC3E}">
        <p14:creationId xmlns:p14="http://schemas.microsoft.com/office/powerpoint/2010/main" val="2504064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406673081"/>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57720575"/>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12689858"/>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type="tx">
  <p:cSld name="33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360214642"/>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type="tx">
  <p:cSld name="38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624987744"/>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6700824"/>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006117586"/>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394076257"/>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758828"/>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067494"/>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A60CA44-8DF9-0B40-B7AC-DF18088919EA}" type="slidenum">
              <a:rPr lang="en-US"/>
              <a:pPr>
                <a:defRPr/>
              </a:pPr>
              <a:t>‹#›</a:t>
            </a:fld>
            <a:endParaRPr lang="en-US"/>
          </a:p>
        </p:txBody>
      </p:sp>
    </p:spTree>
    <p:extLst>
      <p:ext uri="{BB962C8B-B14F-4D97-AF65-F5344CB8AC3E}">
        <p14:creationId xmlns:p14="http://schemas.microsoft.com/office/powerpoint/2010/main" val="151824479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3995240"/>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291187"/>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381975"/>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9973813"/>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9007366"/>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2012431"/>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940076"/>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87796555"/>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7474963"/>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87533307"/>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F99D2C1-E47C-8346-9AF8-6613577F36E1}" type="slidenum">
              <a:rPr lang="en-US"/>
              <a:pPr>
                <a:defRPr/>
              </a:pPr>
              <a:t>‹#›</a:t>
            </a:fld>
            <a:endParaRPr lang="en-US"/>
          </a:p>
        </p:txBody>
      </p:sp>
    </p:spTree>
    <p:extLst>
      <p:ext uri="{BB962C8B-B14F-4D97-AF65-F5344CB8AC3E}">
        <p14:creationId xmlns:p14="http://schemas.microsoft.com/office/powerpoint/2010/main" val="418971552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98555362"/>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4571621"/>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3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2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53585"/>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40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03539904"/>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3698131"/>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56240837"/>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53369631"/>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4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45314625"/>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65395402"/>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37717872"/>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495E9828-5219-3D49-AAC7-33AB56DEBDF2}" type="slidenum">
              <a:rPr lang="en-US"/>
              <a:pPr>
                <a:defRPr/>
              </a:pPr>
              <a:t>‹#›</a:t>
            </a:fld>
            <a:endParaRPr lang="en-US"/>
          </a:p>
        </p:txBody>
      </p:sp>
    </p:spTree>
    <p:extLst>
      <p:ext uri="{BB962C8B-B14F-4D97-AF65-F5344CB8AC3E}">
        <p14:creationId xmlns:p14="http://schemas.microsoft.com/office/powerpoint/2010/main" val="168931927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25379197"/>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3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87698402"/>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4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37746627"/>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2927523"/>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0415307"/>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2119546"/>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588365"/>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5663066"/>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0148026"/>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0677783"/>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2FD6EB-3205-474E-A56D-FB21879E2F57}" type="slidenum">
              <a:rPr lang="en-US"/>
              <a:pPr>
                <a:defRPr/>
              </a:pPr>
              <a:t>‹#›</a:t>
            </a:fld>
            <a:endParaRPr lang="en-US"/>
          </a:p>
        </p:txBody>
      </p:sp>
    </p:spTree>
    <p:extLst>
      <p:ext uri="{BB962C8B-B14F-4D97-AF65-F5344CB8AC3E}">
        <p14:creationId xmlns:p14="http://schemas.microsoft.com/office/powerpoint/2010/main" val="445052154"/>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3094683"/>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3972072"/>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3648538"/>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016075"/>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0324149"/>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242498694"/>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62703696"/>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7272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656780999"/>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790130048"/>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477990437"/>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B5A3425-EFC9-134A-909B-E004185891E2}" type="slidenum">
              <a:rPr lang="en-US"/>
              <a:pPr>
                <a:defRPr/>
              </a:pPr>
              <a:t>‹#›</a:t>
            </a:fld>
            <a:endParaRPr lang="en-US"/>
          </a:p>
        </p:txBody>
      </p:sp>
    </p:spTree>
    <p:extLst>
      <p:ext uri="{BB962C8B-B14F-4D97-AF65-F5344CB8AC3E}">
        <p14:creationId xmlns:p14="http://schemas.microsoft.com/office/powerpoint/2010/main" val="372046680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43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081626165"/>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a:solidFill>
                  <a:schemeClr val="accent3">
                    <a:lumOff val="44000"/>
                  </a:schemeClr>
                </a:solidFill>
                <a:latin typeface="Arial"/>
                <a:ea typeface="Arial"/>
                <a:cs typeface="Arial"/>
                <a:sym typeface="Arial"/>
              </a:defRPr>
            </a:lvl1pPr>
            <a:lvl2pPr>
              <a:buClr>
                <a:srgbClr val="0078F0"/>
              </a:buClr>
              <a:buSzPct val="70000"/>
              <a:buChar char="■"/>
              <a:defRPr>
                <a:solidFill>
                  <a:schemeClr val="accent3">
                    <a:lumOff val="44000"/>
                  </a:schemeClr>
                </a:solidFill>
                <a:latin typeface="Arial"/>
                <a:ea typeface="Arial"/>
                <a:cs typeface="Arial"/>
                <a:sym typeface="Arial"/>
              </a:defRPr>
            </a:lvl2pPr>
            <a:lvl3pPr>
              <a:buClr>
                <a:srgbClr val="0078F0"/>
              </a:buClr>
              <a:buSzPct val="70000"/>
              <a:buChar char="p"/>
              <a:defRPr>
                <a:solidFill>
                  <a:schemeClr val="accent3">
                    <a:lumOff val="44000"/>
                  </a:schemeClr>
                </a:solidFill>
                <a:latin typeface="Arial"/>
                <a:ea typeface="Arial"/>
                <a:cs typeface="Arial"/>
                <a:sym typeface="Arial"/>
              </a:defRPr>
            </a:lvl3pPr>
            <a:lvl4pPr>
              <a:buClr>
                <a:srgbClr val="0078F0"/>
              </a:buClr>
              <a:buSzPct val="70000"/>
              <a:buChar char="■"/>
              <a:defRPr>
                <a:solidFill>
                  <a:schemeClr val="accent3">
                    <a:lumOff val="44000"/>
                  </a:schemeClr>
                </a:solidFill>
                <a:latin typeface="Arial"/>
                <a:ea typeface="Arial"/>
                <a:cs typeface="Arial"/>
                <a:sym typeface="Arial"/>
              </a:defRPr>
            </a:lvl4pPr>
            <a:lvl5pPr>
              <a:buClr>
                <a:srgbClr val="0078F0"/>
              </a:buClr>
              <a:buSzPct val="70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52709793"/>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312596617"/>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949386690"/>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772428453"/>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1027507"/>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4179968"/>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00618593"/>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4679288"/>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77446209"/>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pPr>
                <a:defRPr/>
              </a:pPr>
              <a:t>‹#›</a:t>
            </a:fld>
            <a:endParaRPr lang="en-US"/>
          </a:p>
        </p:txBody>
      </p:sp>
    </p:spTree>
    <p:extLst>
      <p:ext uri="{BB962C8B-B14F-4D97-AF65-F5344CB8AC3E}">
        <p14:creationId xmlns:p14="http://schemas.microsoft.com/office/powerpoint/2010/main" val="248776105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D5796D2-2D5E-1846-A6E1-BF58CD025E90}" type="slidenum">
              <a:rPr lang="en-US"/>
              <a:pPr>
                <a:defRPr/>
              </a:pPr>
              <a:t>‹#›</a:t>
            </a:fld>
            <a:endParaRPr lang="en-US"/>
          </a:p>
        </p:txBody>
      </p:sp>
    </p:spTree>
    <p:extLst>
      <p:ext uri="{BB962C8B-B14F-4D97-AF65-F5344CB8AC3E}">
        <p14:creationId xmlns:p14="http://schemas.microsoft.com/office/powerpoint/2010/main" val="164896218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7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92430451"/>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59577448"/>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93200985"/>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165341"/>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83530092"/>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26125453"/>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08481064"/>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37899765"/>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7469483"/>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5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54126339"/>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68BF621-A35A-224C-814A-BCAA46B08FD3}" type="slidenum">
              <a:rPr lang="en-US"/>
              <a:pPr>
                <a:defRPr/>
              </a:pPr>
              <a:t>‹#›</a:t>
            </a:fld>
            <a:endParaRPr lang="en-US"/>
          </a:p>
        </p:txBody>
      </p:sp>
    </p:spTree>
    <p:extLst>
      <p:ext uri="{BB962C8B-B14F-4D97-AF65-F5344CB8AC3E}">
        <p14:creationId xmlns:p14="http://schemas.microsoft.com/office/powerpoint/2010/main" val="381843885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78167462"/>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03931871"/>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24305305"/>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6214921"/>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78898509"/>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3770174"/>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8940982"/>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1670618"/>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7538472"/>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46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39426119"/>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7570"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237571"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BBA025-1853-7E4C-A504-2E87180F4ACA}" type="slidenum">
              <a:rPr lang="en-US"/>
              <a:pPr>
                <a:defRPr/>
              </a:pPr>
              <a:t>‹#›</a:t>
            </a:fld>
            <a:endParaRPr lang="en-US"/>
          </a:p>
        </p:txBody>
      </p:sp>
    </p:spTree>
    <p:extLst>
      <p:ext uri="{BB962C8B-B14F-4D97-AF65-F5344CB8AC3E}">
        <p14:creationId xmlns:p14="http://schemas.microsoft.com/office/powerpoint/2010/main" val="42525839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1590566"/>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95914160"/>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9872206"/>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7916488"/>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7822667"/>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1067151"/>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0816668"/>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6080738"/>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47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1217269"/>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39808060"/>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CAB0CC7-2E9E-9649-B8B5-702E115BE59B}" type="slidenum">
              <a:rPr lang="en-US"/>
              <a:pPr>
                <a:defRPr/>
              </a:pPr>
              <a:t>‹#›</a:t>
            </a:fld>
            <a:endParaRPr lang="en-US"/>
          </a:p>
        </p:txBody>
      </p:sp>
    </p:spTree>
    <p:extLst>
      <p:ext uri="{BB962C8B-B14F-4D97-AF65-F5344CB8AC3E}">
        <p14:creationId xmlns:p14="http://schemas.microsoft.com/office/powerpoint/2010/main" val="417430236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7452580"/>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9975120"/>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18896975"/>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82289486"/>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6741954"/>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807189"/>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4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88561791"/>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20634173"/>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7585582"/>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2629762"/>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8007165-992F-EA48-9346-9A45A07B2587}" type="slidenum">
              <a:rPr lang="en-US"/>
              <a:pPr>
                <a:defRPr/>
              </a:pPr>
              <a:t>‹#›</a:t>
            </a:fld>
            <a:endParaRPr lang="en-US"/>
          </a:p>
        </p:txBody>
      </p:sp>
    </p:spTree>
    <p:extLst>
      <p:ext uri="{BB962C8B-B14F-4D97-AF65-F5344CB8AC3E}">
        <p14:creationId xmlns:p14="http://schemas.microsoft.com/office/powerpoint/2010/main" val="327455998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4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58443696"/>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5857022"/>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89242399"/>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2031675"/>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00007605"/>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25244156"/>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44347132"/>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21146867"/>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79909907"/>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70731691"/>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9DB4F26-8CA6-404B-95B3-758881C43271}" type="slidenum">
              <a:rPr lang="en-US"/>
              <a:pPr>
                <a:defRPr/>
              </a:pPr>
              <a:t>‹#›</a:t>
            </a:fld>
            <a:endParaRPr lang="en-US"/>
          </a:p>
        </p:txBody>
      </p:sp>
    </p:spTree>
    <p:extLst>
      <p:ext uri="{BB962C8B-B14F-4D97-AF65-F5344CB8AC3E}">
        <p14:creationId xmlns:p14="http://schemas.microsoft.com/office/powerpoint/2010/main" val="234845414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70012152"/>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0658215"/>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2343151"/>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4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2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6304836"/>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4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68991115"/>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6810356"/>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32741205"/>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19787074"/>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75357960"/>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88026295"/>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98F2C89-6285-CB4F-8153-ECE6FFA0F4FB}" type="slidenum">
              <a:rPr lang="en-US"/>
              <a:pPr>
                <a:defRPr/>
              </a:pPr>
              <a:t>‹#›</a:t>
            </a:fld>
            <a:endParaRPr lang="en-US"/>
          </a:p>
        </p:txBody>
      </p:sp>
    </p:spTree>
    <p:extLst>
      <p:ext uri="{BB962C8B-B14F-4D97-AF65-F5344CB8AC3E}">
        <p14:creationId xmlns:p14="http://schemas.microsoft.com/office/powerpoint/2010/main" val="153373572"/>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3941986"/>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8230533"/>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0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11127607"/>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92744673"/>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07178687"/>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6266299"/>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59256198"/>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71496490"/>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9633049"/>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9524681"/>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F8B6F3D-61EF-694A-981A-A0F62B2FDC83}" type="slidenum">
              <a:rPr lang="en-US"/>
              <a:pPr>
                <a:defRPr/>
              </a:pPr>
              <a:t>‹#›</a:t>
            </a:fld>
            <a:endParaRPr lang="en-US"/>
          </a:p>
        </p:txBody>
      </p:sp>
    </p:spTree>
    <p:extLst>
      <p:ext uri="{BB962C8B-B14F-4D97-AF65-F5344CB8AC3E}">
        <p14:creationId xmlns:p14="http://schemas.microsoft.com/office/powerpoint/2010/main" val="325577239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19424721"/>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50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8840751"/>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09124636"/>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51685402"/>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2818366"/>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5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8663321"/>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43157014"/>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84651125"/>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4830273"/>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4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6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53506883"/>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4DC0332-DBB8-5146-8E48-BD8B5A1C7658}" type="slidenum">
              <a:rPr lang="en-US"/>
              <a:pPr>
                <a:defRPr/>
              </a:pPr>
              <a:t>‹#›</a:t>
            </a:fld>
            <a:endParaRPr lang="en-US"/>
          </a:p>
        </p:txBody>
      </p:sp>
    </p:spTree>
    <p:extLst>
      <p:ext uri="{BB962C8B-B14F-4D97-AF65-F5344CB8AC3E}">
        <p14:creationId xmlns:p14="http://schemas.microsoft.com/office/powerpoint/2010/main" val="378083755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5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55898372"/>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2510316"/>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06278519"/>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7279712"/>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18301958"/>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50060656"/>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22292907"/>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7041535"/>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44788891"/>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52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1329117"/>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5C6F0C0-3152-2E49-9F91-D1D09218DF4E}" type="slidenum">
              <a:rPr lang="en-US"/>
              <a:pPr>
                <a:defRPr/>
              </a:pPr>
              <a:t>‹#›</a:t>
            </a:fld>
            <a:endParaRPr lang="en-US"/>
          </a:p>
        </p:txBody>
      </p:sp>
    </p:spTree>
    <p:extLst>
      <p:ext uri="{BB962C8B-B14F-4D97-AF65-F5344CB8AC3E}">
        <p14:creationId xmlns:p14="http://schemas.microsoft.com/office/powerpoint/2010/main" val="86312821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64177306"/>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6065699"/>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2962630453"/>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x">
  <p:cSld name="55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648005952"/>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14077527"/>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74277854"/>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579062746"/>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x">
  <p:cSld name="50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327117943"/>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53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702296568"/>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29870847"/>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pPr>
                <a:defRPr/>
              </a:pPr>
              <a:t>‹#›</a:t>
            </a:fld>
            <a:endParaRPr lang="en-US"/>
          </a:p>
        </p:txBody>
      </p:sp>
    </p:spTree>
    <p:extLst>
      <p:ext uri="{BB962C8B-B14F-4D97-AF65-F5344CB8AC3E}">
        <p14:creationId xmlns:p14="http://schemas.microsoft.com/office/powerpoint/2010/main" val="376643045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13152DD-94C0-EF42-B30C-3943A590DF68}" type="slidenum">
              <a:rPr lang="en-US"/>
              <a:pPr>
                <a:defRPr/>
              </a:pPr>
              <a:t>‹#›</a:t>
            </a:fld>
            <a:endParaRPr lang="en-US"/>
          </a:p>
        </p:txBody>
      </p:sp>
    </p:spTree>
    <p:extLst>
      <p:ext uri="{BB962C8B-B14F-4D97-AF65-F5344CB8AC3E}">
        <p14:creationId xmlns:p14="http://schemas.microsoft.com/office/powerpoint/2010/main" val="2631001203"/>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406423715"/>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7626495"/>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5200808"/>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3051570"/>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5606185"/>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66811634"/>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32778400"/>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7947042"/>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07848430"/>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2665687"/>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A13A8FC-3637-6045-89E3-871009C9D72F}" type="slidenum">
              <a:rPr lang="en-US"/>
              <a:pPr>
                <a:defRPr/>
              </a:pPr>
              <a:t>‹#›</a:t>
            </a:fld>
            <a:endParaRPr lang="en-US"/>
          </a:p>
        </p:txBody>
      </p:sp>
    </p:spTree>
    <p:extLst>
      <p:ext uri="{BB962C8B-B14F-4D97-AF65-F5344CB8AC3E}">
        <p14:creationId xmlns:p14="http://schemas.microsoft.com/office/powerpoint/2010/main" val="92860698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714583"/>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8399001"/>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38851225"/>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75946455"/>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01792647"/>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0606291"/>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07656805"/>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2187073"/>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2813854"/>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26860181"/>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556278-86F1-4145-A50E-7422E3AF05D0}" type="slidenum">
              <a:rPr lang="en-US"/>
              <a:pPr>
                <a:defRPr/>
              </a:pPr>
              <a:t>‹#›</a:t>
            </a:fld>
            <a:endParaRPr lang="en-US"/>
          </a:p>
        </p:txBody>
      </p:sp>
    </p:spTree>
    <p:extLst>
      <p:ext uri="{BB962C8B-B14F-4D97-AF65-F5344CB8AC3E}">
        <p14:creationId xmlns:p14="http://schemas.microsoft.com/office/powerpoint/2010/main" val="323373531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92086426"/>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82471799"/>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8917841"/>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77566942"/>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9992746"/>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14478468"/>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71909782"/>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99089720"/>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57799004"/>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620217094"/>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4499"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234500"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7CA2192D-4CC8-F84D-832A-C810BBF60245}" type="slidenum">
              <a:rPr lang="en-US"/>
              <a:pPr>
                <a:defRPr/>
              </a:pPr>
              <a:t>‹#›</a:t>
            </a:fld>
            <a:endParaRPr lang="en-US"/>
          </a:p>
        </p:txBody>
      </p:sp>
    </p:spTree>
    <p:extLst>
      <p:ext uri="{BB962C8B-B14F-4D97-AF65-F5344CB8AC3E}">
        <p14:creationId xmlns:p14="http://schemas.microsoft.com/office/powerpoint/2010/main" val="2661416084"/>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4246169277"/>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618025948"/>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161342169"/>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931915250"/>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099918894"/>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481814144"/>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970046824"/>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1502400"/>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34519070"/>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7992513"/>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B5311B7-47A8-CD4E-BF95-781090491A1F}" type="slidenum">
              <a:rPr lang="en-US"/>
              <a:pPr>
                <a:defRPr/>
              </a:pPr>
              <a:t>‹#›</a:t>
            </a:fld>
            <a:endParaRPr lang="en-US"/>
          </a:p>
        </p:txBody>
      </p:sp>
    </p:spTree>
    <p:extLst>
      <p:ext uri="{BB962C8B-B14F-4D97-AF65-F5344CB8AC3E}">
        <p14:creationId xmlns:p14="http://schemas.microsoft.com/office/powerpoint/2010/main" val="1424222292"/>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1548884"/>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889568"/>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20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4825545"/>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00799186"/>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53233474"/>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9549020"/>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01092953"/>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32150112"/>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60946110"/>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39946947"/>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C935A9E-A0D4-2B43-989D-BE6CC874CB25}" type="slidenum">
              <a:rPr lang="en-US"/>
              <a:pPr>
                <a:defRPr/>
              </a:pPr>
              <a:t>‹#›</a:t>
            </a:fld>
            <a:endParaRPr lang="en-US"/>
          </a:p>
        </p:txBody>
      </p:sp>
    </p:spTree>
    <p:extLst>
      <p:ext uri="{BB962C8B-B14F-4D97-AF65-F5344CB8AC3E}">
        <p14:creationId xmlns:p14="http://schemas.microsoft.com/office/powerpoint/2010/main" val="239777937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30173696"/>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80348778"/>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89466331"/>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56876427"/>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7806254"/>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1366861"/>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9300432"/>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47225472"/>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17163040"/>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421349"/>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5053081-FA9A-E344-B9EC-0E8166C7CA73}" type="slidenum">
              <a:rPr lang="en-US"/>
              <a:pPr>
                <a:defRPr/>
              </a:pPr>
              <a:t>‹#›</a:t>
            </a:fld>
            <a:endParaRPr lang="en-US"/>
          </a:p>
        </p:txBody>
      </p:sp>
    </p:spTree>
    <p:extLst>
      <p:ext uri="{BB962C8B-B14F-4D97-AF65-F5344CB8AC3E}">
        <p14:creationId xmlns:p14="http://schemas.microsoft.com/office/powerpoint/2010/main" val="1735934760"/>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6139312"/>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60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68959767"/>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88829397"/>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09655043"/>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30263082"/>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0279436"/>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60762849"/>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54227169"/>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94598756"/>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98673872"/>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415560EE-8AC5-FA46-894A-41EA82564066}" type="slidenum">
              <a:rPr lang="en-US"/>
              <a:pPr>
                <a:defRPr/>
              </a:pPr>
              <a:t>‹#›</a:t>
            </a:fld>
            <a:endParaRPr lang="en-US"/>
          </a:p>
        </p:txBody>
      </p:sp>
    </p:spTree>
    <p:extLst>
      <p:ext uri="{BB962C8B-B14F-4D97-AF65-F5344CB8AC3E}">
        <p14:creationId xmlns:p14="http://schemas.microsoft.com/office/powerpoint/2010/main" val="113601670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61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0266104"/>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1858863"/>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88327220"/>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5845331"/>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0832259"/>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24052373"/>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70912622"/>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4164835"/>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10375096"/>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3843271"/>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AAC08D7F-2FE6-1745-B44A-86972A2294F2}" type="slidenum">
              <a:rPr lang="en-US"/>
              <a:pPr>
                <a:defRPr/>
              </a:pPr>
              <a:t>‹#›</a:t>
            </a:fld>
            <a:endParaRPr lang="en-US"/>
          </a:p>
        </p:txBody>
      </p:sp>
    </p:spTree>
    <p:extLst>
      <p:ext uri="{BB962C8B-B14F-4D97-AF65-F5344CB8AC3E}">
        <p14:creationId xmlns:p14="http://schemas.microsoft.com/office/powerpoint/2010/main" val="340639809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4686490"/>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74001873"/>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16474255"/>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49693532"/>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88260694"/>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05383011"/>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13243734"/>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2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6300396"/>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62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0569780"/>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597452"/>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BF516E31-AE3C-7244-AB81-303A8C9DEFF2}" type="slidenum">
              <a:rPr lang="en-US"/>
              <a:pPr>
                <a:defRPr/>
              </a:pPr>
              <a:t>‹#›</a:t>
            </a:fld>
            <a:endParaRPr lang="en-US"/>
          </a:p>
        </p:txBody>
      </p:sp>
    </p:spTree>
    <p:extLst>
      <p:ext uri="{BB962C8B-B14F-4D97-AF65-F5344CB8AC3E}">
        <p14:creationId xmlns:p14="http://schemas.microsoft.com/office/powerpoint/2010/main" val="2439663573"/>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44412196"/>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818570"/>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9871227"/>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8748627"/>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4388200"/>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7248963"/>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5819419"/>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63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2652412"/>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2693428"/>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2427648"/>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pPr>
                <a:defRPr/>
              </a:pPr>
              <a:t>‹#›</a:t>
            </a:fld>
            <a:endParaRPr lang="en-US"/>
          </a:p>
        </p:txBody>
      </p:sp>
    </p:spTree>
    <p:extLst>
      <p:ext uri="{BB962C8B-B14F-4D97-AF65-F5344CB8AC3E}">
        <p14:creationId xmlns:p14="http://schemas.microsoft.com/office/powerpoint/2010/main" val="97759233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92B10B4-74E5-8443-80CD-5D8CE5FA2367}" type="slidenum">
              <a:rPr lang="en-US"/>
              <a:pPr>
                <a:defRPr/>
              </a:pPr>
              <a:t>‹#›</a:t>
            </a:fld>
            <a:endParaRPr lang="en-US"/>
          </a:p>
        </p:txBody>
      </p:sp>
    </p:spTree>
    <p:extLst>
      <p:ext uri="{BB962C8B-B14F-4D97-AF65-F5344CB8AC3E}">
        <p14:creationId xmlns:p14="http://schemas.microsoft.com/office/powerpoint/2010/main" val="346311009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0720213"/>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67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20851842"/>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5939010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87920389"/>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15845582"/>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type="tx">
  <p:cSld name="62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17917323"/>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49034184"/>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02554566"/>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69572441"/>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841356"/>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4A12292-76DA-DD4E-8682-21480B958409}" type="slidenum">
              <a:rPr lang="en-US"/>
              <a:pPr>
                <a:defRPr/>
              </a:pPr>
              <a:t>‹#›</a:t>
            </a:fld>
            <a:endParaRPr lang="en-US"/>
          </a:p>
        </p:txBody>
      </p:sp>
    </p:spTree>
    <p:extLst>
      <p:ext uri="{BB962C8B-B14F-4D97-AF65-F5344CB8AC3E}">
        <p14:creationId xmlns:p14="http://schemas.microsoft.com/office/powerpoint/2010/main" val="1603030597"/>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93286154"/>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51278456"/>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19209766"/>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44795705"/>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07956559"/>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65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4085571"/>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87784017"/>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8517667"/>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5475704"/>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3126152"/>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38BCD3D-1D33-8144-ABFF-7FA6D2E23518}" type="slidenum">
              <a:rPr lang="en-US"/>
              <a:pPr>
                <a:defRPr/>
              </a:pPr>
              <a:t>‹#›</a:t>
            </a:fld>
            <a:endParaRPr lang="en-US"/>
          </a:p>
        </p:txBody>
      </p:sp>
    </p:spTree>
    <p:extLst>
      <p:ext uri="{BB962C8B-B14F-4D97-AF65-F5344CB8AC3E}">
        <p14:creationId xmlns:p14="http://schemas.microsoft.com/office/powerpoint/2010/main" val="50648663"/>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6603742"/>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2479100"/>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5544917"/>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7505023"/>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268475"/>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3881312"/>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7942277"/>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092020"/>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95126"/>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37749743"/>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5B87ECB-3396-F64A-BCC7-4BCEE0678B9F}" type="slidenum">
              <a:rPr lang="en-US"/>
              <a:pPr>
                <a:defRPr/>
              </a:pPr>
              <a:t>‹#›</a:t>
            </a:fld>
            <a:endParaRPr lang="en-US"/>
          </a:p>
        </p:txBody>
      </p:sp>
    </p:spTree>
    <p:extLst>
      <p:ext uri="{BB962C8B-B14F-4D97-AF65-F5344CB8AC3E}">
        <p14:creationId xmlns:p14="http://schemas.microsoft.com/office/powerpoint/2010/main" val="3616847510"/>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2176557"/>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82088417"/>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46836410"/>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381533"/>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32452442"/>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67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27997335"/>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94674191"/>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6765030"/>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type="tx">
  <p:cSld name="68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6309473"/>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5725748"/>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solidFill>
                  <a:srgbClr val="000000"/>
                </a:solidFill>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solidFill>
                  <a:srgbClr val="000000"/>
                </a:solidFill>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solidFill>
                  <a:srgbClr val="FFFFFF"/>
                </a:solidFill>
                <a:latin typeface="Times New Roman" charset="0"/>
              </a:defRPr>
            </a:lvl1pPr>
          </a:lstStyle>
          <a:p>
            <a:pPr>
              <a:defRPr/>
            </a:pPr>
            <a:fld id="{5EC79CE7-D016-2943-8A01-D0E6D9970BE4}" type="slidenum">
              <a:rPr lang="en-US"/>
              <a:pPr>
                <a:defRPr/>
              </a:pPr>
              <a:t>‹#›</a:t>
            </a:fld>
            <a:endParaRPr lang="en-US"/>
          </a:p>
        </p:txBody>
      </p:sp>
    </p:spTree>
    <p:extLst>
      <p:ext uri="{BB962C8B-B14F-4D97-AF65-F5344CB8AC3E}">
        <p14:creationId xmlns:p14="http://schemas.microsoft.com/office/powerpoint/2010/main" val="1102948230"/>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215571"/>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1815324"/>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9879599"/>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4000075"/>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5073266"/>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170048"/>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16761"/>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3026856"/>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7473587"/>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7034377"/>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solidFill>
                  <a:srgbClr val="000000"/>
                </a:solidFill>
                <a:latin typeface="Times New Roman" charset="0"/>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solidFill>
                  <a:srgbClr val="000000"/>
                </a:solidFill>
                <a:latin typeface="Times New Roman" charset="0"/>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solidFill>
                  <a:srgbClr val="FFFFFF"/>
                </a:solidFill>
                <a:latin typeface="Times New Roman" charset="0"/>
              </a:defRPr>
            </a:lvl1pPr>
          </a:lstStyle>
          <a:p>
            <a:pPr>
              <a:defRPr/>
            </a:pPr>
            <a:fld id="{06AFC918-E59A-1845-9E8A-4F53E6DEEF3E}" type="slidenum">
              <a:rPr lang="en-GB"/>
              <a:pPr>
                <a:defRPr/>
              </a:pPr>
              <a:t>‹#›</a:t>
            </a:fld>
            <a:endParaRPr lang="en-GB"/>
          </a:p>
        </p:txBody>
      </p:sp>
    </p:spTree>
    <p:extLst>
      <p:ext uri="{BB962C8B-B14F-4D97-AF65-F5344CB8AC3E}">
        <p14:creationId xmlns:p14="http://schemas.microsoft.com/office/powerpoint/2010/main" val="73013815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9268734"/>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1748540"/>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1814918"/>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91401063"/>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8280309"/>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6860339"/>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8880451"/>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1177327"/>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8032082"/>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5856525"/>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1DC6ED9-5101-0945-8A0C-2A3716E684CE}" type="slidenum">
              <a:rPr lang="en-US"/>
              <a:pPr>
                <a:defRPr/>
              </a:pPr>
              <a:t>‹#›</a:t>
            </a:fld>
            <a:endParaRPr lang="en-US"/>
          </a:p>
        </p:txBody>
      </p:sp>
    </p:spTree>
    <p:extLst>
      <p:ext uri="{BB962C8B-B14F-4D97-AF65-F5344CB8AC3E}">
        <p14:creationId xmlns:p14="http://schemas.microsoft.com/office/powerpoint/2010/main" val="347380732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18194"/>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6900258"/>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291983"/>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81150"/>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8776190"/>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86999127"/>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0970260"/>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1829037"/>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9695296"/>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3094847"/>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1095A3D-D439-9748-A96A-6FEDA1FF07D6}" type="slidenum">
              <a:rPr lang="en-US"/>
              <a:pPr>
                <a:defRPr/>
              </a:pPr>
              <a:t>‹#›</a:t>
            </a:fld>
            <a:endParaRPr lang="en-US"/>
          </a:p>
        </p:txBody>
      </p:sp>
    </p:spTree>
    <p:extLst>
      <p:ext uri="{BB962C8B-B14F-4D97-AF65-F5344CB8AC3E}">
        <p14:creationId xmlns:p14="http://schemas.microsoft.com/office/powerpoint/2010/main" val="95573680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31590753"/>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9891486"/>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1508683"/>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0227458"/>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187608100"/>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35125152"/>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43790597"/>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40520143"/>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38235357"/>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3738069"/>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7CB08E-8F99-CB4A-8F8F-A541A56DC4E7}" type="slidenum">
              <a:rPr lang="en-US"/>
              <a:pPr>
                <a:defRPr/>
              </a:pPr>
              <a:t>‹#›</a:t>
            </a:fld>
            <a:endParaRPr lang="en-US"/>
          </a:p>
        </p:txBody>
      </p:sp>
    </p:spTree>
    <p:extLst>
      <p:ext uri="{BB962C8B-B14F-4D97-AF65-F5344CB8AC3E}">
        <p14:creationId xmlns:p14="http://schemas.microsoft.com/office/powerpoint/2010/main" val="2170706256"/>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7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127923"/>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88180976"/>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71991449"/>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THE                                    </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182296316"/>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56356" y="6248400"/>
            <a:ext cx="301844" cy="288760"/>
          </a:xfrm>
          <a:prstGeom prst="rect">
            <a:avLst/>
          </a:prstGeom>
        </p:spPr>
        <p:txBody>
          <a:bodyPr lIns="45687" tIns="45687" rIns="45687" bIns="45687"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55882637"/>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6820432"/>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5892198"/>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6204779"/>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1475731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40478791"/>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F299107-A618-F848-ACDE-88001D042CA6}" type="slidenum">
              <a:rPr lang="en-US"/>
              <a:pPr>
                <a:defRPr/>
              </a:pPr>
              <a:t>‹#›</a:t>
            </a:fld>
            <a:endParaRPr lang="en-US"/>
          </a:p>
        </p:txBody>
      </p:sp>
    </p:spTree>
    <p:extLst>
      <p:ext uri="{BB962C8B-B14F-4D97-AF65-F5344CB8AC3E}">
        <p14:creationId xmlns:p14="http://schemas.microsoft.com/office/powerpoint/2010/main" val="303218245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8996251"/>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17221092"/>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27263609"/>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2705930"/>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43163654"/>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08167111"/>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3892858"/>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92767984"/>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6902736"/>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928027"/>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image" Target="../media/image4.jpeg"/><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10.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image" Target="../media/image5.jpeg"/><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11.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image" Target="../media/image6.jpeg"/><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12.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5" Type="http://schemas.openxmlformats.org/officeDocument/2006/relationships/image" Target="../media/image8.jpeg"/><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image" Target="../media/image7.jpeg"/></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95.xml"/><Relationship Id="rId1" Type="http://schemas.openxmlformats.org/officeDocument/2006/relationships/slideLayout" Target="../slideLayouts/slideLayout9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14.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0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6.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19.xml"/></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121.xml"/><Relationship Id="rId1" Type="http://schemas.openxmlformats.org/officeDocument/2006/relationships/slideLayout" Target="../slideLayouts/slideLayout12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9.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image" Target="../media/image10.jpeg"/><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20.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21.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image" Target="../media/image12.jpeg"/><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22.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23.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24.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25.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26.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slideLayout" Target="../slideLayouts/slideLayout222.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image" Target="../media/image1.png"/><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28.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41.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theme" Target="../theme/theme29.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3.xml"/><Relationship Id="rId1"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52.xml"/><Relationship Id="rId13" Type="http://schemas.openxmlformats.org/officeDocument/2006/relationships/image" Target="../media/image13.jpeg"/><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30.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slideLayout" Target="../slideLayouts/slideLayout268.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32.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33.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image" Target="../media/image5.jpeg"/><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34.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09.xml"/><Relationship Id="rId13" Type="http://schemas.openxmlformats.org/officeDocument/2006/relationships/image" Target="../media/image14.png"/><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35.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3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36.xml"/><Relationship Id="rId1" Type="http://schemas.openxmlformats.org/officeDocument/2006/relationships/slideLayout" Target="../slideLayouts/slideLayout313.xml"/></Relationships>
</file>

<file path=ppt/slideMasters/_rels/slideMaster37.xml.rels><?xml version="1.0" encoding="UTF-8" standalone="yes"?>
<Relationships xmlns="http://schemas.openxmlformats.org/package/2006/relationships"><Relationship Id="rId2" Type="http://schemas.openxmlformats.org/officeDocument/2006/relationships/theme" Target="../theme/theme37.xml"/><Relationship Id="rId1" Type="http://schemas.openxmlformats.org/officeDocument/2006/relationships/slideLayout" Target="../slideLayouts/slideLayout31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38.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39.xml.rels><?xml version="1.0" encoding="UTF-8" standalone="yes"?>
<Relationships xmlns="http://schemas.openxmlformats.org/package/2006/relationships"><Relationship Id="rId117" Type="http://schemas.openxmlformats.org/officeDocument/2006/relationships/slideLayout" Target="../slideLayouts/slideLayout442.xml"/><Relationship Id="rId671" Type="http://schemas.openxmlformats.org/officeDocument/2006/relationships/slideLayout" Target="../slideLayouts/slideLayout996.xml"/><Relationship Id="rId21" Type="http://schemas.openxmlformats.org/officeDocument/2006/relationships/slideLayout" Target="../slideLayouts/slideLayout346.xml"/><Relationship Id="rId324" Type="http://schemas.openxmlformats.org/officeDocument/2006/relationships/slideLayout" Target="../slideLayouts/slideLayout649.xml"/><Relationship Id="rId531" Type="http://schemas.openxmlformats.org/officeDocument/2006/relationships/slideLayout" Target="../slideLayouts/slideLayout856.xml"/><Relationship Id="rId629" Type="http://schemas.openxmlformats.org/officeDocument/2006/relationships/slideLayout" Target="../slideLayouts/slideLayout954.xml"/><Relationship Id="rId170" Type="http://schemas.openxmlformats.org/officeDocument/2006/relationships/slideLayout" Target="../slideLayouts/slideLayout495.xml"/><Relationship Id="rId268" Type="http://schemas.openxmlformats.org/officeDocument/2006/relationships/slideLayout" Target="../slideLayouts/slideLayout593.xml"/><Relationship Id="rId475" Type="http://schemas.openxmlformats.org/officeDocument/2006/relationships/slideLayout" Target="../slideLayouts/slideLayout800.xml"/><Relationship Id="rId682" Type="http://schemas.openxmlformats.org/officeDocument/2006/relationships/slideLayout" Target="../slideLayouts/slideLayout1007.xml"/><Relationship Id="rId32" Type="http://schemas.openxmlformats.org/officeDocument/2006/relationships/slideLayout" Target="../slideLayouts/slideLayout357.xml"/><Relationship Id="rId128" Type="http://schemas.openxmlformats.org/officeDocument/2006/relationships/slideLayout" Target="../slideLayouts/slideLayout453.xml"/><Relationship Id="rId335" Type="http://schemas.openxmlformats.org/officeDocument/2006/relationships/slideLayout" Target="../slideLayouts/slideLayout660.xml"/><Relationship Id="rId542" Type="http://schemas.openxmlformats.org/officeDocument/2006/relationships/slideLayout" Target="../slideLayouts/slideLayout867.xml"/><Relationship Id="rId181" Type="http://schemas.openxmlformats.org/officeDocument/2006/relationships/slideLayout" Target="../slideLayouts/slideLayout506.xml"/><Relationship Id="rId402" Type="http://schemas.openxmlformats.org/officeDocument/2006/relationships/slideLayout" Target="../slideLayouts/slideLayout727.xml"/><Relationship Id="rId279" Type="http://schemas.openxmlformats.org/officeDocument/2006/relationships/slideLayout" Target="../slideLayouts/slideLayout604.xml"/><Relationship Id="rId486" Type="http://schemas.openxmlformats.org/officeDocument/2006/relationships/slideLayout" Target="../slideLayouts/slideLayout811.xml"/><Relationship Id="rId693" Type="http://schemas.openxmlformats.org/officeDocument/2006/relationships/slideLayout" Target="../slideLayouts/slideLayout1018.xml"/><Relationship Id="rId43" Type="http://schemas.openxmlformats.org/officeDocument/2006/relationships/slideLayout" Target="../slideLayouts/slideLayout368.xml"/><Relationship Id="rId139" Type="http://schemas.openxmlformats.org/officeDocument/2006/relationships/slideLayout" Target="../slideLayouts/slideLayout464.xml"/><Relationship Id="rId346" Type="http://schemas.openxmlformats.org/officeDocument/2006/relationships/slideLayout" Target="../slideLayouts/slideLayout671.xml"/><Relationship Id="rId553" Type="http://schemas.openxmlformats.org/officeDocument/2006/relationships/slideLayout" Target="../slideLayouts/slideLayout878.xml"/><Relationship Id="rId192" Type="http://schemas.openxmlformats.org/officeDocument/2006/relationships/slideLayout" Target="../slideLayouts/slideLayout517.xml"/><Relationship Id="rId206" Type="http://schemas.openxmlformats.org/officeDocument/2006/relationships/slideLayout" Target="../slideLayouts/slideLayout531.xml"/><Relationship Id="rId413" Type="http://schemas.openxmlformats.org/officeDocument/2006/relationships/slideLayout" Target="../slideLayouts/slideLayout738.xml"/><Relationship Id="rId497" Type="http://schemas.openxmlformats.org/officeDocument/2006/relationships/slideLayout" Target="../slideLayouts/slideLayout822.xml"/><Relationship Id="rId620" Type="http://schemas.openxmlformats.org/officeDocument/2006/relationships/slideLayout" Target="../slideLayouts/slideLayout945.xml"/><Relationship Id="rId357" Type="http://schemas.openxmlformats.org/officeDocument/2006/relationships/slideLayout" Target="../slideLayouts/slideLayout682.xml"/><Relationship Id="rId54" Type="http://schemas.openxmlformats.org/officeDocument/2006/relationships/slideLayout" Target="../slideLayouts/slideLayout379.xml"/><Relationship Id="rId217" Type="http://schemas.openxmlformats.org/officeDocument/2006/relationships/slideLayout" Target="../slideLayouts/slideLayout542.xml"/><Relationship Id="rId564" Type="http://schemas.openxmlformats.org/officeDocument/2006/relationships/slideLayout" Target="../slideLayouts/slideLayout889.xml"/><Relationship Id="rId424" Type="http://schemas.openxmlformats.org/officeDocument/2006/relationships/slideLayout" Target="../slideLayouts/slideLayout749.xml"/><Relationship Id="rId631" Type="http://schemas.openxmlformats.org/officeDocument/2006/relationships/slideLayout" Target="../slideLayouts/slideLayout956.xml"/><Relationship Id="rId270" Type="http://schemas.openxmlformats.org/officeDocument/2006/relationships/slideLayout" Target="../slideLayouts/slideLayout595.xml"/><Relationship Id="rId65" Type="http://schemas.openxmlformats.org/officeDocument/2006/relationships/slideLayout" Target="../slideLayouts/slideLayout390.xml"/><Relationship Id="rId130" Type="http://schemas.openxmlformats.org/officeDocument/2006/relationships/slideLayout" Target="../slideLayouts/slideLayout455.xml"/><Relationship Id="rId368" Type="http://schemas.openxmlformats.org/officeDocument/2006/relationships/slideLayout" Target="../slideLayouts/slideLayout693.xml"/><Relationship Id="rId575" Type="http://schemas.openxmlformats.org/officeDocument/2006/relationships/slideLayout" Target="../slideLayouts/slideLayout900.xml"/><Relationship Id="rId228" Type="http://schemas.openxmlformats.org/officeDocument/2006/relationships/slideLayout" Target="../slideLayouts/slideLayout553.xml"/><Relationship Id="rId435" Type="http://schemas.openxmlformats.org/officeDocument/2006/relationships/slideLayout" Target="../slideLayouts/slideLayout760.xml"/><Relationship Id="rId642" Type="http://schemas.openxmlformats.org/officeDocument/2006/relationships/slideLayout" Target="../slideLayouts/slideLayout967.xml"/><Relationship Id="rId281" Type="http://schemas.openxmlformats.org/officeDocument/2006/relationships/slideLayout" Target="../slideLayouts/slideLayout606.xml"/><Relationship Id="rId502" Type="http://schemas.openxmlformats.org/officeDocument/2006/relationships/slideLayout" Target="../slideLayouts/slideLayout827.xml"/><Relationship Id="rId76" Type="http://schemas.openxmlformats.org/officeDocument/2006/relationships/slideLayout" Target="../slideLayouts/slideLayout401.xml"/><Relationship Id="rId141" Type="http://schemas.openxmlformats.org/officeDocument/2006/relationships/slideLayout" Target="../slideLayouts/slideLayout466.xml"/><Relationship Id="rId379" Type="http://schemas.openxmlformats.org/officeDocument/2006/relationships/slideLayout" Target="../slideLayouts/slideLayout704.xml"/><Relationship Id="rId586" Type="http://schemas.openxmlformats.org/officeDocument/2006/relationships/slideLayout" Target="../slideLayouts/slideLayout911.xml"/><Relationship Id="rId7" Type="http://schemas.openxmlformats.org/officeDocument/2006/relationships/slideLayout" Target="../slideLayouts/slideLayout332.xml"/><Relationship Id="rId239" Type="http://schemas.openxmlformats.org/officeDocument/2006/relationships/slideLayout" Target="../slideLayouts/slideLayout564.xml"/><Relationship Id="rId446" Type="http://schemas.openxmlformats.org/officeDocument/2006/relationships/slideLayout" Target="../slideLayouts/slideLayout771.xml"/><Relationship Id="rId653" Type="http://schemas.openxmlformats.org/officeDocument/2006/relationships/slideLayout" Target="../slideLayouts/slideLayout978.xml"/><Relationship Id="rId292" Type="http://schemas.openxmlformats.org/officeDocument/2006/relationships/slideLayout" Target="../slideLayouts/slideLayout617.xml"/><Relationship Id="rId306" Type="http://schemas.openxmlformats.org/officeDocument/2006/relationships/slideLayout" Target="../slideLayouts/slideLayout631.xml"/><Relationship Id="rId87" Type="http://schemas.openxmlformats.org/officeDocument/2006/relationships/slideLayout" Target="../slideLayouts/slideLayout412.xml"/><Relationship Id="rId513" Type="http://schemas.openxmlformats.org/officeDocument/2006/relationships/slideLayout" Target="../slideLayouts/slideLayout838.xml"/><Relationship Id="rId597" Type="http://schemas.openxmlformats.org/officeDocument/2006/relationships/slideLayout" Target="../slideLayouts/slideLayout922.xml"/><Relationship Id="rId152" Type="http://schemas.openxmlformats.org/officeDocument/2006/relationships/slideLayout" Target="../slideLayouts/slideLayout477.xml"/><Relationship Id="rId457" Type="http://schemas.openxmlformats.org/officeDocument/2006/relationships/slideLayout" Target="../slideLayouts/slideLayout782.xml"/><Relationship Id="rId664" Type="http://schemas.openxmlformats.org/officeDocument/2006/relationships/slideLayout" Target="../slideLayouts/slideLayout989.xml"/><Relationship Id="rId14" Type="http://schemas.openxmlformats.org/officeDocument/2006/relationships/slideLayout" Target="../slideLayouts/slideLayout339.xml"/><Relationship Id="rId317" Type="http://schemas.openxmlformats.org/officeDocument/2006/relationships/slideLayout" Target="../slideLayouts/slideLayout642.xml"/><Relationship Id="rId524" Type="http://schemas.openxmlformats.org/officeDocument/2006/relationships/slideLayout" Target="../slideLayouts/slideLayout849.xml"/><Relationship Id="rId98" Type="http://schemas.openxmlformats.org/officeDocument/2006/relationships/slideLayout" Target="../slideLayouts/slideLayout423.xml"/><Relationship Id="rId163" Type="http://schemas.openxmlformats.org/officeDocument/2006/relationships/slideLayout" Target="../slideLayouts/slideLayout488.xml"/><Relationship Id="rId370" Type="http://schemas.openxmlformats.org/officeDocument/2006/relationships/slideLayout" Target="../slideLayouts/slideLayout695.xml"/><Relationship Id="rId230" Type="http://schemas.openxmlformats.org/officeDocument/2006/relationships/slideLayout" Target="../slideLayouts/slideLayout555.xml"/><Relationship Id="rId468" Type="http://schemas.openxmlformats.org/officeDocument/2006/relationships/slideLayout" Target="../slideLayouts/slideLayout793.xml"/><Relationship Id="rId675" Type="http://schemas.openxmlformats.org/officeDocument/2006/relationships/slideLayout" Target="../slideLayouts/slideLayout1000.xml"/><Relationship Id="rId25" Type="http://schemas.openxmlformats.org/officeDocument/2006/relationships/slideLayout" Target="../slideLayouts/slideLayout350.xml"/><Relationship Id="rId328" Type="http://schemas.openxmlformats.org/officeDocument/2006/relationships/slideLayout" Target="../slideLayouts/slideLayout653.xml"/><Relationship Id="rId535" Type="http://schemas.openxmlformats.org/officeDocument/2006/relationships/slideLayout" Target="../slideLayouts/slideLayout860.xml"/><Relationship Id="rId174" Type="http://schemas.openxmlformats.org/officeDocument/2006/relationships/slideLayout" Target="../slideLayouts/slideLayout499.xml"/><Relationship Id="rId381" Type="http://schemas.openxmlformats.org/officeDocument/2006/relationships/slideLayout" Target="../slideLayouts/slideLayout706.xml"/><Relationship Id="rId602" Type="http://schemas.openxmlformats.org/officeDocument/2006/relationships/slideLayout" Target="../slideLayouts/slideLayout927.xml"/><Relationship Id="rId241" Type="http://schemas.openxmlformats.org/officeDocument/2006/relationships/slideLayout" Target="../slideLayouts/slideLayout566.xml"/><Relationship Id="rId479" Type="http://schemas.openxmlformats.org/officeDocument/2006/relationships/slideLayout" Target="../slideLayouts/slideLayout804.xml"/><Relationship Id="rId686" Type="http://schemas.openxmlformats.org/officeDocument/2006/relationships/slideLayout" Target="../slideLayouts/slideLayout1011.xml"/><Relationship Id="rId36" Type="http://schemas.openxmlformats.org/officeDocument/2006/relationships/slideLayout" Target="../slideLayouts/slideLayout361.xml"/><Relationship Id="rId339" Type="http://schemas.openxmlformats.org/officeDocument/2006/relationships/slideLayout" Target="../slideLayouts/slideLayout664.xml"/><Relationship Id="rId546" Type="http://schemas.openxmlformats.org/officeDocument/2006/relationships/slideLayout" Target="../slideLayouts/slideLayout871.xml"/><Relationship Id="rId101" Type="http://schemas.openxmlformats.org/officeDocument/2006/relationships/slideLayout" Target="../slideLayouts/slideLayout426.xml"/><Relationship Id="rId185" Type="http://schemas.openxmlformats.org/officeDocument/2006/relationships/slideLayout" Target="../slideLayouts/slideLayout510.xml"/><Relationship Id="rId406" Type="http://schemas.openxmlformats.org/officeDocument/2006/relationships/slideLayout" Target="../slideLayouts/slideLayout731.xml"/><Relationship Id="rId392" Type="http://schemas.openxmlformats.org/officeDocument/2006/relationships/slideLayout" Target="../slideLayouts/slideLayout717.xml"/><Relationship Id="rId613" Type="http://schemas.openxmlformats.org/officeDocument/2006/relationships/slideLayout" Target="../slideLayouts/slideLayout938.xml"/><Relationship Id="rId697" Type="http://schemas.openxmlformats.org/officeDocument/2006/relationships/slideLayout" Target="../slideLayouts/slideLayout1022.xml"/><Relationship Id="rId252" Type="http://schemas.openxmlformats.org/officeDocument/2006/relationships/slideLayout" Target="../slideLayouts/slideLayout577.xml"/><Relationship Id="rId47" Type="http://schemas.openxmlformats.org/officeDocument/2006/relationships/slideLayout" Target="../slideLayouts/slideLayout372.xml"/><Relationship Id="rId112" Type="http://schemas.openxmlformats.org/officeDocument/2006/relationships/slideLayout" Target="../slideLayouts/slideLayout437.xml"/><Relationship Id="rId557" Type="http://schemas.openxmlformats.org/officeDocument/2006/relationships/slideLayout" Target="../slideLayouts/slideLayout882.xml"/><Relationship Id="rId196" Type="http://schemas.openxmlformats.org/officeDocument/2006/relationships/slideLayout" Target="../slideLayouts/slideLayout521.xml"/><Relationship Id="rId417" Type="http://schemas.openxmlformats.org/officeDocument/2006/relationships/slideLayout" Target="../slideLayouts/slideLayout742.xml"/><Relationship Id="rId624" Type="http://schemas.openxmlformats.org/officeDocument/2006/relationships/slideLayout" Target="../slideLayouts/slideLayout949.xml"/><Relationship Id="rId263" Type="http://schemas.openxmlformats.org/officeDocument/2006/relationships/slideLayout" Target="../slideLayouts/slideLayout588.xml"/><Relationship Id="rId470" Type="http://schemas.openxmlformats.org/officeDocument/2006/relationships/slideLayout" Target="../slideLayouts/slideLayout795.xml"/><Relationship Id="rId58" Type="http://schemas.openxmlformats.org/officeDocument/2006/relationships/slideLayout" Target="../slideLayouts/slideLayout383.xml"/><Relationship Id="rId123" Type="http://schemas.openxmlformats.org/officeDocument/2006/relationships/slideLayout" Target="../slideLayouts/slideLayout448.xml"/><Relationship Id="rId330" Type="http://schemas.openxmlformats.org/officeDocument/2006/relationships/slideLayout" Target="../slideLayouts/slideLayout655.xml"/><Relationship Id="rId568" Type="http://schemas.openxmlformats.org/officeDocument/2006/relationships/slideLayout" Target="../slideLayouts/slideLayout893.xml"/><Relationship Id="rId428" Type="http://schemas.openxmlformats.org/officeDocument/2006/relationships/slideLayout" Target="../slideLayouts/slideLayout753.xml"/><Relationship Id="rId635" Type="http://schemas.openxmlformats.org/officeDocument/2006/relationships/slideLayout" Target="../slideLayouts/slideLayout960.xml"/><Relationship Id="rId274" Type="http://schemas.openxmlformats.org/officeDocument/2006/relationships/slideLayout" Target="../slideLayouts/slideLayout599.xml"/><Relationship Id="rId481" Type="http://schemas.openxmlformats.org/officeDocument/2006/relationships/slideLayout" Target="../slideLayouts/slideLayout806.xml"/><Relationship Id="rId702" Type="http://schemas.openxmlformats.org/officeDocument/2006/relationships/image" Target="../media/image17.png"/><Relationship Id="rId69" Type="http://schemas.openxmlformats.org/officeDocument/2006/relationships/slideLayout" Target="../slideLayouts/slideLayout394.xml"/><Relationship Id="rId134" Type="http://schemas.openxmlformats.org/officeDocument/2006/relationships/slideLayout" Target="../slideLayouts/slideLayout459.xml"/><Relationship Id="rId579" Type="http://schemas.openxmlformats.org/officeDocument/2006/relationships/slideLayout" Target="../slideLayouts/slideLayout904.xml"/><Relationship Id="rId341" Type="http://schemas.openxmlformats.org/officeDocument/2006/relationships/slideLayout" Target="../slideLayouts/slideLayout666.xml"/><Relationship Id="rId439" Type="http://schemas.openxmlformats.org/officeDocument/2006/relationships/slideLayout" Target="../slideLayouts/slideLayout764.xml"/><Relationship Id="rId646" Type="http://schemas.openxmlformats.org/officeDocument/2006/relationships/slideLayout" Target="../slideLayouts/slideLayout971.xml"/><Relationship Id="rId201" Type="http://schemas.openxmlformats.org/officeDocument/2006/relationships/slideLayout" Target="../slideLayouts/slideLayout526.xml"/><Relationship Id="rId285" Type="http://schemas.openxmlformats.org/officeDocument/2006/relationships/slideLayout" Target="../slideLayouts/slideLayout610.xml"/><Relationship Id="rId506" Type="http://schemas.openxmlformats.org/officeDocument/2006/relationships/slideLayout" Target="../slideLayouts/slideLayout831.xml"/><Relationship Id="rId492" Type="http://schemas.openxmlformats.org/officeDocument/2006/relationships/slideLayout" Target="../slideLayouts/slideLayout817.xml"/><Relationship Id="rId145" Type="http://schemas.openxmlformats.org/officeDocument/2006/relationships/slideLayout" Target="../slideLayouts/slideLayout470.xml"/><Relationship Id="rId352" Type="http://schemas.openxmlformats.org/officeDocument/2006/relationships/slideLayout" Target="../slideLayouts/slideLayout677.xml"/><Relationship Id="rId212" Type="http://schemas.openxmlformats.org/officeDocument/2006/relationships/slideLayout" Target="../slideLayouts/slideLayout537.xml"/><Relationship Id="rId657" Type="http://schemas.openxmlformats.org/officeDocument/2006/relationships/slideLayout" Target="../slideLayouts/slideLayout982.xml"/><Relationship Id="rId296" Type="http://schemas.openxmlformats.org/officeDocument/2006/relationships/slideLayout" Target="../slideLayouts/slideLayout621.xml"/><Relationship Id="rId517" Type="http://schemas.openxmlformats.org/officeDocument/2006/relationships/slideLayout" Target="../slideLayouts/slideLayout842.xml"/><Relationship Id="rId60" Type="http://schemas.openxmlformats.org/officeDocument/2006/relationships/slideLayout" Target="../slideLayouts/slideLayout385.xml"/><Relationship Id="rId156" Type="http://schemas.openxmlformats.org/officeDocument/2006/relationships/slideLayout" Target="../slideLayouts/slideLayout481.xml"/><Relationship Id="rId363" Type="http://schemas.openxmlformats.org/officeDocument/2006/relationships/slideLayout" Target="../slideLayouts/slideLayout688.xml"/><Relationship Id="rId570" Type="http://schemas.openxmlformats.org/officeDocument/2006/relationships/slideLayout" Target="../slideLayouts/slideLayout895.xml"/><Relationship Id="rId223" Type="http://schemas.openxmlformats.org/officeDocument/2006/relationships/slideLayout" Target="../slideLayouts/slideLayout548.xml"/><Relationship Id="rId430" Type="http://schemas.openxmlformats.org/officeDocument/2006/relationships/slideLayout" Target="../slideLayouts/slideLayout755.xml"/><Relationship Id="rId668" Type="http://schemas.openxmlformats.org/officeDocument/2006/relationships/slideLayout" Target="../slideLayouts/slideLayout993.xml"/><Relationship Id="rId18" Type="http://schemas.openxmlformats.org/officeDocument/2006/relationships/slideLayout" Target="../slideLayouts/slideLayout343.xml"/><Relationship Id="rId265" Type="http://schemas.openxmlformats.org/officeDocument/2006/relationships/slideLayout" Target="../slideLayouts/slideLayout590.xml"/><Relationship Id="rId472" Type="http://schemas.openxmlformats.org/officeDocument/2006/relationships/slideLayout" Target="../slideLayouts/slideLayout797.xml"/><Relationship Id="rId528" Type="http://schemas.openxmlformats.org/officeDocument/2006/relationships/slideLayout" Target="../slideLayouts/slideLayout853.xml"/><Relationship Id="rId125" Type="http://schemas.openxmlformats.org/officeDocument/2006/relationships/slideLayout" Target="../slideLayouts/slideLayout450.xml"/><Relationship Id="rId167" Type="http://schemas.openxmlformats.org/officeDocument/2006/relationships/slideLayout" Target="../slideLayouts/slideLayout492.xml"/><Relationship Id="rId332" Type="http://schemas.openxmlformats.org/officeDocument/2006/relationships/slideLayout" Target="../slideLayouts/slideLayout657.xml"/><Relationship Id="rId374" Type="http://schemas.openxmlformats.org/officeDocument/2006/relationships/slideLayout" Target="../slideLayouts/slideLayout699.xml"/><Relationship Id="rId581" Type="http://schemas.openxmlformats.org/officeDocument/2006/relationships/slideLayout" Target="../slideLayouts/slideLayout906.xml"/><Relationship Id="rId71" Type="http://schemas.openxmlformats.org/officeDocument/2006/relationships/slideLayout" Target="../slideLayouts/slideLayout396.xml"/><Relationship Id="rId234" Type="http://schemas.openxmlformats.org/officeDocument/2006/relationships/slideLayout" Target="../slideLayouts/slideLayout559.xml"/><Relationship Id="rId637" Type="http://schemas.openxmlformats.org/officeDocument/2006/relationships/slideLayout" Target="../slideLayouts/slideLayout962.xml"/><Relationship Id="rId679" Type="http://schemas.openxmlformats.org/officeDocument/2006/relationships/slideLayout" Target="../slideLayouts/slideLayout1004.xml"/><Relationship Id="rId2" Type="http://schemas.openxmlformats.org/officeDocument/2006/relationships/slideLayout" Target="../slideLayouts/slideLayout327.xml"/><Relationship Id="rId29" Type="http://schemas.openxmlformats.org/officeDocument/2006/relationships/slideLayout" Target="../slideLayouts/slideLayout354.xml"/><Relationship Id="rId276" Type="http://schemas.openxmlformats.org/officeDocument/2006/relationships/slideLayout" Target="../slideLayouts/slideLayout601.xml"/><Relationship Id="rId441" Type="http://schemas.openxmlformats.org/officeDocument/2006/relationships/slideLayout" Target="../slideLayouts/slideLayout766.xml"/><Relationship Id="rId483" Type="http://schemas.openxmlformats.org/officeDocument/2006/relationships/slideLayout" Target="../slideLayouts/slideLayout808.xml"/><Relationship Id="rId539" Type="http://schemas.openxmlformats.org/officeDocument/2006/relationships/slideLayout" Target="../slideLayouts/slideLayout864.xml"/><Relationship Id="rId690" Type="http://schemas.openxmlformats.org/officeDocument/2006/relationships/slideLayout" Target="../slideLayouts/slideLayout1015.xml"/><Relationship Id="rId704" Type="http://schemas.openxmlformats.org/officeDocument/2006/relationships/image" Target="../media/image19.png"/><Relationship Id="rId40" Type="http://schemas.openxmlformats.org/officeDocument/2006/relationships/slideLayout" Target="../slideLayouts/slideLayout365.xml"/><Relationship Id="rId136" Type="http://schemas.openxmlformats.org/officeDocument/2006/relationships/slideLayout" Target="../slideLayouts/slideLayout461.xml"/><Relationship Id="rId178" Type="http://schemas.openxmlformats.org/officeDocument/2006/relationships/slideLayout" Target="../slideLayouts/slideLayout503.xml"/><Relationship Id="rId301" Type="http://schemas.openxmlformats.org/officeDocument/2006/relationships/slideLayout" Target="../slideLayouts/slideLayout626.xml"/><Relationship Id="rId343" Type="http://schemas.openxmlformats.org/officeDocument/2006/relationships/slideLayout" Target="../slideLayouts/slideLayout668.xml"/><Relationship Id="rId550" Type="http://schemas.openxmlformats.org/officeDocument/2006/relationships/slideLayout" Target="../slideLayouts/slideLayout875.xml"/><Relationship Id="rId82" Type="http://schemas.openxmlformats.org/officeDocument/2006/relationships/slideLayout" Target="../slideLayouts/slideLayout407.xml"/><Relationship Id="rId203" Type="http://schemas.openxmlformats.org/officeDocument/2006/relationships/slideLayout" Target="../slideLayouts/slideLayout528.xml"/><Relationship Id="rId385" Type="http://schemas.openxmlformats.org/officeDocument/2006/relationships/slideLayout" Target="../slideLayouts/slideLayout710.xml"/><Relationship Id="rId592" Type="http://schemas.openxmlformats.org/officeDocument/2006/relationships/slideLayout" Target="../slideLayouts/slideLayout917.xml"/><Relationship Id="rId606" Type="http://schemas.openxmlformats.org/officeDocument/2006/relationships/slideLayout" Target="../slideLayouts/slideLayout931.xml"/><Relationship Id="rId648" Type="http://schemas.openxmlformats.org/officeDocument/2006/relationships/slideLayout" Target="../slideLayouts/slideLayout973.xml"/><Relationship Id="rId245" Type="http://schemas.openxmlformats.org/officeDocument/2006/relationships/slideLayout" Target="../slideLayouts/slideLayout570.xml"/><Relationship Id="rId287" Type="http://schemas.openxmlformats.org/officeDocument/2006/relationships/slideLayout" Target="../slideLayouts/slideLayout612.xml"/><Relationship Id="rId410" Type="http://schemas.openxmlformats.org/officeDocument/2006/relationships/slideLayout" Target="../slideLayouts/slideLayout735.xml"/><Relationship Id="rId452" Type="http://schemas.openxmlformats.org/officeDocument/2006/relationships/slideLayout" Target="../slideLayouts/slideLayout777.xml"/><Relationship Id="rId494" Type="http://schemas.openxmlformats.org/officeDocument/2006/relationships/slideLayout" Target="../slideLayouts/slideLayout819.xml"/><Relationship Id="rId508" Type="http://schemas.openxmlformats.org/officeDocument/2006/relationships/slideLayout" Target="../slideLayouts/slideLayout833.xml"/><Relationship Id="rId105" Type="http://schemas.openxmlformats.org/officeDocument/2006/relationships/slideLayout" Target="../slideLayouts/slideLayout430.xml"/><Relationship Id="rId147" Type="http://schemas.openxmlformats.org/officeDocument/2006/relationships/slideLayout" Target="../slideLayouts/slideLayout472.xml"/><Relationship Id="rId312" Type="http://schemas.openxmlformats.org/officeDocument/2006/relationships/slideLayout" Target="../slideLayouts/slideLayout637.xml"/><Relationship Id="rId354" Type="http://schemas.openxmlformats.org/officeDocument/2006/relationships/slideLayout" Target="../slideLayouts/slideLayout679.xml"/><Relationship Id="rId51" Type="http://schemas.openxmlformats.org/officeDocument/2006/relationships/slideLayout" Target="../slideLayouts/slideLayout376.xml"/><Relationship Id="rId93" Type="http://schemas.openxmlformats.org/officeDocument/2006/relationships/slideLayout" Target="../slideLayouts/slideLayout418.xml"/><Relationship Id="rId189" Type="http://schemas.openxmlformats.org/officeDocument/2006/relationships/slideLayout" Target="../slideLayouts/slideLayout514.xml"/><Relationship Id="rId396" Type="http://schemas.openxmlformats.org/officeDocument/2006/relationships/slideLayout" Target="../slideLayouts/slideLayout721.xml"/><Relationship Id="rId561" Type="http://schemas.openxmlformats.org/officeDocument/2006/relationships/slideLayout" Target="../slideLayouts/slideLayout886.xml"/><Relationship Id="rId617" Type="http://schemas.openxmlformats.org/officeDocument/2006/relationships/slideLayout" Target="../slideLayouts/slideLayout942.xml"/><Relationship Id="rId659" Type="http://schemas.openxmlformats.org/officeDocument/2006/relationships/slideLayout" Target="../slideLayouts/slideLayout984.xml"/><Relationship Id="rId214" Type="http://schemas.openxmlformats.org/officeDocument/2006/relationships/slideLayout" Target="../slideLayouts/slideLayout539.xml"/><Relationship Id="rId256" Type="http://schemas.openxmlformats.org/officeDocument/2006/relationships/slideLayout" Target="../slideLayouts/slideLayout581.xml"/><Relationship Id="rId298" Type="http://schemas.openxmlformats.org/officeDocument/2006/relationships/slideLayout" Target="../slideLayouts/slideLayout623.xml"/><Relationship Id="rId421" Type="http://schemas.openxmlformats.org/officeDocument/2006/relationships/slideLayout" Target="../slideLayouts/slideLayout746.xml"/><Relationship Id="rId463" Type="http://schemas.openxmlformats.org/officeDocument/2006/relationships/slideLayout" Target="../slideLayouts/slideLayout788.xml"/><Relationship Id="rId519" Type="http://schemas.openxmlformats.org/officeDocument/2006/relationships/slideLayout" Target="../slideLayouts/slideLayout844.xml"/><Relationship Id="rId670" Type="http://schemas.openxmlformats.org/officeDocument/2006/relationships/slideLayout" Target="../slideLayouts/slideLayout995.xml"/><Relationship Id="rId116" Type="http://schemas.openxmlformats.org/officeDocument/2006/relationships/slideLayout" Target="../slideLayouts/slideLayout441.xml"/><Relationship Id="rId158" Type="http://schemas.openxmlformats.org/officeDocument/2006/relationships/slideLayout" Target="../slideLayouts/slideLayout483.xml"/><Relationship Id="rId323" Type="http://schemas.openxmlformats.org/officeDocument/2006/relationships/slideLayout" Target="../slideLayouts/slideLayout648.xml"/><Relationship Id="rId530" Type="http://schemas.openxmlformats.org/officeDocument/2006/relationships/slideLayout" Target="../slideLayouts/slideLayout855.xml"/><Relationship Id="rId20" Type="http://schemas.openxmlformats.org/officeDocument/2006/relationships/slideLayout" Target="../slideLayouts/slideLayout345.xml"/><Relationship Id="rId62" Type="http://schemas.openxmlformats.org/officeDocument/2006/relationships/slideLayout" Target="../slideLayouts/slideLayout387.xml"/><Relationship Id="rId365" Type="http://schemas.openxmlformats.org/officeDocument/2006/relationships/slideLayout" Target="../slideLayouts/slideLayout690.xml"/><Relationship Id="rId572" Type="http://schemas.openxmlformats.org/officeDocument/2006/relationships/slideLayout" Target="../slideLayouts/slideLayout897.xml"/><Relationship Id="rId628" Type="http://schemas.openxmlformats.org/officeDocument/2006/relationships/slideLayout" Target="../slideLayouts/slideLayout953.xml"/><Relationship Id="rId225" Type="http://schemas.openxmlformats.org/officeDocument/2006/relationships/slideLayout" Target="../slideLayouts/slideLayout550.xml"/><Relationship Id="rId267" Type="http://schemas.openxmlformats.org/officeDocument/2006/relationships/slideLayout" Target="../slideLayouts/slideLayout592.xml"/><Relationship Id="rId432" Type="http://schemas.openxmlformats.org/officeDocument/2006/relationships/slideLayout" Target="../slideLayouts/slideLayout757.xml"/><Relationship Id="rId474" Type="http://schemas.openxmlformats.org/officeDocument/2006/relationships/slideLayout" Target="../slideLayouts/slideLayout799.xml"/><Relationship Id="rId127" Type="http://schemas.openxmlformats.org/officeDocument/2006/relationships/slideLayout" Target="../slideLayouts/slideLayout452.xml"/><Relationship Id="rId681" Type="http://schemas.openxmlformats.org/officeDocument/2006/relationships/slideLayout" Target="../slideLayouts/slideLayout1006.xml"/><Relationship Id="rId31" Type="http://schemas.openxmlformats.org/officeDocument/2006/relationships/slideLayout" Target="../slideLayouts/slideLayout356.xml"/><Relationship Id="rId73" Type="http://schemas.openxmlformats.org/officeDocument/2006/relationships/slideLayout" Target="../slideLayouts/slideLayout398.xml"/><Relationship Id="rId169" Type="http://schemas.openxmlformats.org/officeDocument/2006/relationships/slideLayout" Target="../slideLayouts/slideLayout494.xml"/><Relationship Id="rId334" Type="http://schemas.openxmlformats.org/officeDocument/2006/relationships/slideLayout" Target="../slideLayouts/slideLayout659.xml"/><Relationship Id="rId376" Type="http://schemas.openxmlformats.org/officeDocument/2006/relationships/slideLayout" Target="../slideLayouts/slideLayout701.xml"/><Relationship Id="rId541" Type="http://schemas.openxmlformats.org/officeDocument/2006/relationships/slideLayout" Target="../slideLayouts/slideLayout866.xml"/><Relationship Id="rId583" Type="http://schemas.openxmlformats.org/officeDocument/2006/relationships/slideLayout" Target="../slideLayouts/slideLayout908.xml"/><Relationship Id="rId639" Type="http://schemas.openxmlformats.org/officeDocument/2006/relationships/slideLayout" Target="../slideLayouts/slideLayout964.xml"/><Relationship Id="rId4" Type="http://schemas.openxmlformats.org/officeDocument/2006/relationships/slideLayout" Target="../slideLayouts/slideLayout329.xml"/><Relationship Id="rId180" Type="http://schemas.openxmlformats.org/officeDocument/2006/relationships/slideLayout" Target="../slideLayouts/slideLayout505.xml"/><Relationship Id="rId236" Type="http://schemas.openxmlformats.org/officeDocument/2006/relationships/slideLayout" Target="../slideLayouts/slideLayout561.xml"/><Relationship Id="rId278" Type="http://schemas.openxmlformats.org/officeDocument/2006/relationships/slideLayout" Target="../slideLayouts/slideLayout603.xml"/><Relationship Id="rId401" Type="http://schemas.openxmlformats.org/officeDocument/2006/relationships/slideLayout" Target="../slideLayouts/slideLayout726.xml"/><Relationship Id="rId443" Type="http://schemas.openxmlformats.org/officeDocument/2006/relationships/slideLayout" Target="../slideLayouts/slideLayout768.xml"/><Relationship Id="rId650" Type="http://schemas.openxmlformats.org/officeDocument/2006/relationships/slideLayout" Target="../slideLayouts/slideLayout975.xml"/><Relationship Id="rId303" Type="http://schemas.openxmlformats.org/officeDocument/2006/relationships/slideLayout" Target="../slideLayouts/slideLayout628.xml"/><Relationship Id="rId485" Type="http://schemas.openxmlformats.org/officeDocument/2006/relationships/slideLayout" Target="../slideLayouts/slideLayout810.xml"/><Relationship Id="rId692" Type="http://schemas.openxmlformats.org/officeDocument/2006/relationships/slideLayout" Target="../slideLayouts/slideLayout1017.xml"/><Relationship Id="rId42" Type="http://schemas.openxmlformats.org/officeDocument/2006/relationships/slideLayout" Target="../slideLayouts/slideLayout367.xml"/><Relationship Id="rId84" Type="http://schemas.openxmlformats.org/officeDocument/2006/relationships/slideLayout" Target="../slideLayouts/slideLayout409.xml"/><Relationship Id="rId138" Type="http://schemas.openxmlformats.org/officeDocument/2006/relationships/slideLayout" Target="../slideLayouts/slideLayout463.xml"/><Relationship Id="rId345" Type="http://schemas.openxmlformats.org/officeDocument/2006/relationships/slideLayout" Target="../slideLayouts/slideLayout670.xml"/><Relationship Id="rId387" Type="http://schemas.openxmlformats.org/officeDocument/2006/relationships/slideLayout" Target="../slideLayouts/slideLayout712.xml"/><Relationship Id="rId510" Type="http://schemas.openxmlformats.org/officeDocument/2006/relationships/slideLayout" Target="../slideLayouts/slideLayout835.xml"/><Relationship Id="rId552" Type="http://schemas.openxmlformats.org/officeDocument/2006/relationships/slideLayout" Target="../slideLayouts/slideLayout877.xml"/><Relationship Id="rId594" Type="http://schemas.openxmlformats.org/officeDocument/2006/relationships/slideLayout" Target="../slideLayouts/slideLayout919.xml"/><Relationship Id="rId608" Type="http://schemas.openxmlformats.org/officeDocument/2006/relationships/slideLayout" Target="../slideLayouts/slideLayout933.xml"/><Relationship Id="rId191" Type="http://schemas.openxmlformats.org/officeDocument/2006/relationships/slideLayout" Target="../slideLayouts/slideLayout516.xml"/><Relationship Id="rId205" Type="http://schemas.openxmlformats.org/officeDocument/2006/relationships/slideLayout" Target="../slideLayouts/slideLayout530.xml"/><Relationship Id="rId247" Type="http://schemas.openxmlformats.org/officeDocument/2006/relationships/slideLayout" Target="../slideLayouts/slideLayout572.xml"/><Relationship Id="rId412" Type="http://schemas.openxmlformats.org/officeDocument/2006/relationships/slideLayout" Target="../slideLayouts/slideLayout737.xml"/><Relationship Id="rId107" Type="http://schemas.openxmlformats.org/officeDocument/2006/relationships/slideLayout" Target="../slideLayouts/slideLayout432.xml"/><Relationship Id="rId289" Type="http://schemas.openxmlformats.org/officeDocument/2006/relationships/slideLayout" Target="../slideLayouts/slideLayout614.xml"/><Relationship Id="rId454" Type="http://schemas.openxmlformats.org/officeDocument/2006/relationships/slideLayout" Target="../slideLayouts/slideLayout779.xml"/><Relationship Id="rId496" Type="http://schemas.openxmlformats.org/officeDocument/2006/relationships/slideLayout" Target="../slideLayouts/slideLayout821.xml"/><Relationship Id="rId661" Type="http://schemas.openxmlformats.org/officeDocument/2006/relationships/slideLayout" Target="../slideLayouts/slideLayout986.xml"/><Relationship Id="rId11" Type="http://schemas.openxmlformats.org/officeDocument/2006/relationships/slideLayout" Target="../slideLayouts/slideLayout336.xml"/><Relationship Id="rId53" Type="http://schemas.openxmlformats.org/officeDocument/2006/relationships/slideLayout" Target="../slideLayouts/slideLayout378.xml"/><Relationship Id="rId149" Type="http://schemas.openxmlformats.org/officeDocument/2006/relationships/slideLayout" Target="../slideLayouts/slideLayout474.xml"/><Relationship Id="rId314" Type="http://schemas.openxmlformats.org/officeDocument/2006/relationships/slideLayout" Target="../slideLayouts/slideLayout639.xml"/><Relationship Id="rId356" Type="http://schemas.openxmlformats.org/officeDocument/2006/relationships/slideLayout" Target="../slideLayouts/slideLayout681.xml"/><Relationship Id="rId398" Type="http://schemas.openxmlformats.org/officeDocument/2006/relationships/slideLayout" Target="../slideLayouts/slideLayout723.xml"/><Relationship Id="rId521" Type="http://schemas.openxmlformats.org/officeDocument/2006/relationships/slideLayout" Target="../slideLayouts/slideLayout846.xml"/><Relationship Id="rId563" Type="http://schemas.openxmlformats.org/officeDocument/2006/relationships/slideLayout" Target="../slideLayouts/slideLayout888.xml"/><Relationship Id="rId619" Type="http://schemas.openxmlformats.org/officeDocument/2006/relationships/slideLayout" Target="../slideLayouts/slideLayout944.xml"/><Relationship Id="rId95" Type="http://schemas.openxmlformats.org/officeDocument/2006/relationships/slideLayout" Target="../slideLayouts/slideLayout420.xml"/><Relationship Id="rId160" Type="http://schemas.openxmlformats.org/officeDocument/2006/relationships/slideLayout" Target="../slideLayouts/slideLayout485.xml"/><Relationship Id="rId216" Type="http://schemas.openxmlformats.org/officeDocument/2006/relationships/slideLayout" Target="../slideLayouts/slideLayout541.xml"/><Relationship Id="rId423" Type="http://schemas.openxmlformats.org/officeDocument/2006/relationships/slideLayout" Target="../slideLayouts/slideLayout748.xml"/><Relationship Id="rId258" Type="http://schemas.openxmlformats.org/officeDocument/2006/relationships/slideLayout" Target="../slideLayouts/slideLayout583.xml"/><Relationship Id="rId465" Type="http://schemas.openxmlformats.org/officeDocument/2006/relationships/slideLayout" Target="../slideLayouts/slideLayout790.xml"/><Relationship Id="rId630" Type="http://schemas.openxmlformats.org/officeDocument/2006/relationships/slideLayout" Target="../slideLayouts/slideLayout955.xml"/><Relationship Id="rId672" Type="http://schemas.openxmlformats.org/officeDocument/2006/relationships/slideLayout" Target="../slideLayouts/slideLayout997.xml"/><Relationship Id="rId22" Type="http://schemas.openxmlformats.org/officeDocument/2006/relationships/slideLayout" Target="../slideLayouts/slideLayout347.xml"/><Relationship Id="rId64" Type="http://schemas.openxmlformats.org/officeDocument/2006/relationships/slideLayout" Target="../slideLayouts/slideLayout389.xml"/><Relationship Id="rId118" Type="http://schemas.openxmlformats.org/officeDocument/2006/relationships/slideLayout" Target="../slideLayouts/slideLayout443.xml"/><Relationship Id="rId325" Type="http://schemas.openxmlformats.org/officeDocument/2006/relationships/slideLayout" Target="../slideLayouts/slideLayout650.xml"/><Relationship Id="rId367" Type="http://schemas.openxmlformats.org/officeDocument/2006/relationships/slideLayout" Target="../slideLayouts/slideLayout692.xml"/><Relationship Id="rId532" Type="http://schemas.openxmlformats.org/officeDocument/2006/relationships/slideLayout" Target="../slideLayouts/slideLayout857.xml"/><Relationship Id="rId574" Type="http://schemas.openxmlformats.org/officeDocument/2006/relationships/slideLayout" Target="../slideLayouts/slideLayout899.xml"/><Relationship Id="rId171" Type="http://schemas.openxmlformats.org/officeDocument/2006/relationships/slideLayout" Target="../slideLayouts/slideLayout496.xml"/><Relationship Id="rId227" Type="http://schemas.openxmlformats.org/officeDocument/2006/relationships/slideLayout" Target="../slideLayouts/slideLayout552.xml"/><Relationship Id="rId269" Type="http://schemas.openxmlformats.org/officeDocument/2006/relationships/slideLayout" Target="../slideLayouts/slideLayout594.xml"/><Relationship Id="rId434" Type="http://schemas.openxmlformats.org/officeDocument/2006/relationships/slideLayout" Target="../slideLayouts/slideLayout759.xml"/><Relationship Id="rId476" Type="http://schemas.openxmlformats.org/officeDocument/2006/relationships/slideLayout" Target="../slideLayouts/slideLayout801.xml"/><Relationship Id="rId641" Type="http://schemas.openxmlformats.org/officeDocument/2006/relationships/slideLayout" Target="../slideLayouts/slideLayout966.xml"/><Relationship Id="rId683" Type="http://schemas.openxmlformats.org/officeDocument/2006/relationships/slideLayout" Target="../slideLayouts/slideLayout1008.xml"/><Relationship Id="rId33" Type="http://schemas.openxmlformats.org/officeDocument/2006/relationships/slideLayout" Target="../slideLayouts/slideLayout358.xml"/><Relationship Id="rId129" Type="http://schemas.openxmlformats.org/officeDocument/2006/relationships/slideLayout" Target="../slideLayouts/slideLayout454.xml"/><Relationship Id="rId280" Type="http://schemas.openxmlformats.org/officeDocument/2006/relationships/slideLayout" Target="../slideLayouts/slideLayout605.xml"/><Relationship Id="rId336" Type="http://schemas.openxmlformats.org/officeDocument/2006/relationships/slideLayout" Target="../slideLayouts/slideLayout661.xml"/><Relationship Id="rId501" Type="http://schemas.openxmlformats.org/officeDocument/2006/relationships/slideLayout" Target="../slideLayouts/slideLayout826.xml"/><Relationship Id="rId543" Type="http://schemas.openxmlformats.org/officeDocument/2006/relationships/slideLayout" Target="../slideLayouts/slideLayout868.xml"/><Relationship Id="rId75" Type="http://schemas.openxmlformats.org/officeDocument/2006/relationships/slideLayout" Target="../slideLayouts/slideLayout400.xml"/><Relationship Id="rId140" Type="http://schemas.openxmlformats.org/officeDocument/2006/relationships/slideLayout" Target="../slideLayouts/slideLayout465.xml"/><Relationship Id="rId182" Type="http://schemas.openxmlformats.org/officeDocument/2006/relationships/slideLayout" Target="../slideLayouts/slideLayout507.xml"/><Relationship Id="rId378" Type="http://schemas.openxmlformats.org/officeDocument/2006/relationships/slideLayout" Target="../slideLayouts/slideLayout703.xml"/><Relationship Id="rId403" Type="http://schemas.openxmlformats.org/officeDocument/2006/relationships/slideLayout" Target="../slideLayouts/slideLayout728.xml"/><Relationship Id="rId585" Type="http://schemas.openxmlformats.org/officeDocument/2006/relationships/slideLayout" Target="../slideLayouts/slideLayout910.xml"/><Relationship Id="rId6" Type="http://schemas.openxmlformats.org/officeDocument/2006/relationships/slideLayout" Target="../slideLayouts/slideLayout331.xml"/><Relationship Id="rId238" Type="http://schemas.openxmlformats.org/officeDocument/2006/relationships/slideLayout" Target="../slideLayouts/slideLayout563.xml"/><Relationship Id="rId445" Type="http://schemas.openxmlformats.org/officeDocument/2006/relationships/slideLayout" Target="../slideLayouts/slideLayout770.xml"/><Relationship Id="rId487" Type="http://schemas.openxmlformats.org/officeDocument/2006/relationships/slideLayout" Target="../slideLayouts/slideLayout812.xml"/><Relationship Id="rId610" Type="http://schemas.openxmlformats.org/officeDocument/2006/relationships/slideLayout" Target="../slideLayouts/slideLayout935.xml"/><Relationship Id="rId652" Type="http://schemas.openxmlformats.org/officeDocument/2006/relationships/slideLayout" Target="../slideLayouts/slideLayout977.xml"/><Relationship Id="rId694" Type="http://schemas.openxmlformats.org/officeDocument/2006/relationships/slideLayout" Target="../slideLayouts/slideLayout1019.xml"/><Relationship Id="rId291" Type="http://schemas.openxmlformats.org/officeDocument/2006/relationships/slideLayout" Target="../slideLayouts/slideLayout616.xml"/><Relationship Id="rId305" Type="http://schemas.openxmlformats.org/officeDocument/2006/relationships/slideLayout" Target="../slideLayouts/slideLayout630.xml"/><Relationship Id="rId347" Type="http://schemas.openxmlformats.org/officeDocument/2006/relationships/slideLayout" Target="../slideLayouts/slideLayout672.xml"/><Relationship Id="rId512" Type="http://schemas.openxmlformats.org/officeDocument/2006/relationships/slideLayout" Target="../slideLayouts/slideLayout837.xml"/><Relationship Id="rId44" Type="http://schemas.openxmlformats.org/officeDocument/2006/relationships/slideLayout" Target="../slideLayouts/slideLayout369.xml"/><Relationship Id="rId86" Type="http://schemas.openxmlformats.org/officeDocument/2006/relationships/slideLayout" Target="../slideLayouts/slideLayout411.xml"/><Relationship Id="rId151" Type="http://schemas.openxmlformats.org/officeDocument/2006/relationships/slideLayout" Target="../slideLayouts/slideLayout476.xml"/><Relationship Id="rId389" Type="http://schemas.openxmlformats.org/officeDocument/2006/relationships/slideLayout" Target="../slideLayouts/slideLayout714.xml"/><Relationship Id="rId554" Type="http://schemas.openxmlformats.org/officeDocument/2006/relationships/slideLayout" Target="../slideLayouts/slideLayout879.xml"/><Relationship Id="rId596" Type="http://schemas.openxmlformats.org/officeDocument/2006/relationships/slideLayout" Target="../slideLayouts/slideLayout921.xml"/><Relationship Id="rId193" Type="http://schemas.openxmlformats.org/officeDocument/2006/relationships/slideLayout" Target="../slideLayouts/slideLayout518.xml"/><Relationship Id="rId207" Type="http://schemas.openxmlformats.org/officeDocument/2006/relationships/slideLayout" Target="../slideLayouts/slideLayout532.xml"/><Relationship Id="rId249" Type="http://schemas.openxmlformats.org/officeDocument/2006/relationships/slideLayout" Target="../slideLayouts/slideLayout574.xml"/><Relationship Id="rId414" Type="http://schemas.openxmlformats.org/officeDocument/2006/relationships/slideLayout" Target="../slideLayouts/slideLayout739.xml"/><Relationship Id="rId456" Type="http://schemas.openxmlformats.org/officeDocument/2006/relationships/slideLayout" Target="../slideLayouts/slideLayout781.xml"/><Relationship Id="rId498" Type="http://schemas.openxmlformats.org/officeDocument/2006/relationships/slideLayout" Target="../slideLayouts/slideLayout823.xml"/><Relationship Id="rId621" Type="http://schemas.openxmlformats.org/officeDocument/2006/relationships/slideLayout" Target="../slideLayouts/slideLayout946.xml"/><Relationship Id="rId663" Type="http://schemas.openxmlformats.org/officeDocument/2006/relationships/slideLayout" Target="../slideLayouts/slideLayout988.xml"/><Relationship Id="rId13" Type="http://schemas.openxmlformats.org/officeDocument/2006/relationships/slideLayout" Target="../slideLayouts/slideLayout338.xml"/><Relationship Id="rId109" Type="http://schemas.openxmlformats.org/officeDocument/2006/relationships/slideLayout" Target="../slideLayouts/slideLayout434.xml"/><Relationship Id="rId260" Type="http://schemas.openxmlformats.org/officeDocument/2006/relationships/slideLayout" Target="../slideLayouts/slideLayout585.xml"/><Relationship Id="rId316" Type="http://schemas.openxmlformats.org/officeDocument/2006/relationships/slideLayout" Target="../slideLayouts/slideLayout641.xml"/><Relationship Id="rId523" Type="http://schemas.openxmlformats.org/officeDocument/2006/relationships/slideLayout" Target="../slideLayouts/slideLayout848.xml"/><Relationship Id="rId55" Type="http://schemas.openxmlformats.org/officeDocument/2006/relationships/slideLayout" Target="../slideLayouts/slideLayout380.xml"/><Relationship Id="rId97" Type="http://schemas.openxmlformats.org/officeDocument/2006/relationships/slideLayout" Target="../slideLayouts/slideLayout422.xml"/><Relationship Id="rId120" Type="http://schemas.openxmlformats.org/officeDocument/2006/relationships/slideLayout" Target="../slideLayouts/slideLayout445.xml"/><Relationship Id="rId358" Type="http://schemas.openxmlformats.org/officeDocument/2006/relationships/slideLayout" Target="../slideLayouts/slideLayout683.xml"/><Relationship Id="rId565" Type="http://schemas.openxmlformats.org/officeDocument/2006/relationships/slideLayout" Target="../slideLayouts/slideLayout890.xml"/><Relationship Id="rId162" Type="http://schemas.openxmlformats.org/officeDocument/2006/relationships/slideLayout" Target="../slideLayouts/slideLayout487.xml"/><Relationship Id="rId218" Type="http://schemas.openxmlformats.org/officeDocument/2006/relationships/slideLayout" Target="../slideLayouts/slideLayout543.xml"/><Relationship Id="rId425" Type="http://schemas.openxmlformats.org/officeDocument/2006/relationships/slideLayout" Target="../slideLayouts/slideLayout750.xml"/><Relationship Id="rId467" Type="http://schemas.openxmlformats.org/officeDocument/2006/relationships/slideLayout" Target="../slideLayouts/slideLayout792.xml"/><Relationship Id="rId632" Type="http://schemas.openxmlformats.org/officeDocument/2006/relationships/slideLayout" Target="../slideLayouts/slideLayout957.xml"/><Relationship Id="rId271" Type="http://schemas.openxmlformats.org/officeDocument/2006/relationships/slideLayout" Target="../slideLayouts/slideLayout596.xml"/><Relationship Id="rId674" Type="http://schemas.openxmlformats.org/officeDocument/2006/relationships/slideLayout" Target="../slideLayouts/slideLayout999.xml"/><Relationship Id="rId24" Type="http://schemas.openxmlformats.org/officeDocument/2006/relationships/slideLayout" Target="../slideLayouts/slideLayout349.xml"/><Relationship Id="rId66" Type="http://schemas.openxmlformats.org/officeDocument/2006/relationships/slideLayout" Target="../slideLayouts/slideLayout391.xml"/><Relationship Id="rId131" Type="http://schemas.openxmlformats.org/officeDocument/2006/relationships/slideLayout" Target="../slideLayouts/slideLayout456.xml"/><Relationship Id="rId327" Type="http://schemas.openxmlformats.org/officeDocument/2006/relationships/slideLayout" Target="../slideLayouts/slideLayout652.xml"/><Relationship Id="rId369" Type="http://schemas.openxmlformats.org/officeDocument/2006/relationships/slideLayout" Target="../slideLayouts/slideLayout694.xml"/><Relationship Id="rId534" Type="http://schemas.openxmlformats.org/officeDocument/2006/relationships/slideLayout" Target="../slideLayouts/slideLayout859.xml"/><Relationship Id="rId576" Type="http://schemas.openxmlformats.org/officeDocument/2006/relationships/slideLayout" Target="../slideLayouts/slideLayout901.xml"/><Relationship Id="rId173" Type="http://schemas.openxmlformats.org/officeDocument/2006/relationships/slideLayout" Target="../slideLayouts/slideLayout498.xml"/><Relationship Id="rId229" Type="http://schemas.openxmlformats.org/officeDocument/2006/relationships/slideLayout" Target="../slideLayouts/slideLayout554.xml"/><Relationship Id="rId380" Type="http://schemas.openxmlformats.org/officeDocument/2006/relationships/slideLayout" Target="../slideLayouts/slideLayout705.xml"/><Relationship Id="rId436" Type="http://schemas.openxmlformats.org/officeDocument/2006/relationships/slideLayout" Target="../slideLayouts/slideLayout761.xml"/><Relationship Id="rId601" Type="http://schemas.openxmlformats.org/officeDocument/2006/relationships/slideLayout" Target="../slideLayouts/slideLayout926.xml"/><Relationship Id="rId643" Type="http://schemas.openxmlformats.org/officeDocument/2006/relationships/slideLayout" Target="../slideLayouts/slideLayout968.xml"/><Relationship Id="rId240" Type="http://schemas.openxmlformats.org/officeDocument/2006/relationships/slideLayout" Target="../slideLayouts/slideLayout565.xml"/><Relationship Id="rId478" Type="http://schemas.openxmlformats.org/officeDocument/2006/relationships/slideLayout" Target="../slideLayouts/slideLayout803.xml"/><Relationship Id="rId685" Type="http://schemas.openxmlformats.org/officeDocument/2006/relationships/slideLayout" Target="../slideLayouts/slideLayout1010.xml"/><Relationship Id="rId35" Type="http://schemas.openxmlformats.org/officeDocument/2006/relationships/slideLayout" Target="../slideLayouts/slideLayout360.xml"/><Relationship Id="rId77" Type="http://schemas.openxmlformats.org/officeDocument/2006/relationships/slideLayout" Target="../slideLayouts/slideLayout402.xml"/><Relationship Id="rId100" Type="http://schemas.openxmlformats.org/officeDocument/2006/relationships/slideLayout" Target="../slideLayouts/slideLayout425.xml"/><Relationship Id="rId282" Type="http://schemas.openxmlformats.org/officeDocument/2006/relationships/slideLayout" Target="../slideLayouts/slideLayout607.xml"/><Relationship Id="rId338" Type="http://schemas.openxmlformats.org/officeDocument/2006/relationships/slideLayout" Target="../slideLayouts/slideLayout663.xml"/><Relationship Id="rId503" Type="http://schemas.openxmlformats.org/officeDocument/2006/relationships/slideLayout" Target="../slideLayouts/slideLayout828.xml"/><Relationship Id="rId545" Type="http://schemas.openxmlformats.org/officeDocument/2006/relationships/slideLayout" Target="../slideLayouts/slideLayout870.xml"/><Relationship Id="rId587" Type="http://schemas.openxmlformats.org/officeDocument/2006/relationships/slideLayout" Target="../slideLayouts/slideLayout912.xml"/><Relationship Id="rId8" Type="http://schemas.openxmlformats.org/officeDocument/2006/relationships/slideLayout" Target="../slideLayouts/slideLayout333.xml"/><Relationship Id="rId142" Type="http://schemas.openxmlformats.org/officeDocument/2006/relationships/slideLayout" Target="../slideLayouts/slideLayout467.xml"/><Relationship Id="rId184" Type="http://schemas.openxmlformats.org/officeDocument/2006/relationships/slideLayout" Target="../slideLayouts/slideLayout509.xml"/><Relationship Id="rId391" Type="http://schemas.openxmlformats.org/officeDocument/2006/relationships/slideLayout" Target="../slideLayouts/slideLayout716.xml"/><Relationship Id="rId405" Type="http://schemas.openxmlformats.org/officeDocument/2006/relationships/slideLayout" Target="../slideLayouts/slideLayout730.xml"/><Relationship Id="rId447" Type="http://schemas.openxmlformats.org/officeDocument/2006/relationships/slideLayout" Target="../slideLayouts/slideLayout772.xml"/><Relationship Id="rId612" Type="http://schemas.openxmlformats.org/officeDocument/2006/relationships/slideLayout" Target="../slideLayouts/slideLayout937.xml"/><Relationship Id="rId251" Type="http://schemas.openxmlformats.org/officeDocument/2006/relationships/slideLayout" Target="../slideLayouts/slideLayout576.xml"/><Relationship Id="rId489" Type="http://schemas.openxmlformats.org/officeDocument/2006/relationships/slideLayout" Target="../slideLayouts/slideLayout814.xml"/><Relationship Id="rId654" Type="http://schemas.openxmlformats.org/officeDocument/2006/relationships/slideLayout" Target="../slideLayouts/slideLayout979.xml"/><Relationship Id="rId696" Type="http://schemas.openxmlformats.org/officeDocument/2006/relationships/slideLayout" Target="../slideLayouts/slideLayout1021.xml"/><Relationship Id="rId46" Type="http://schemas.openxmlformats.org/officeDocument/2006/relationships/slideLayout" Target="../slideLayouts/slideLayout371.xml"/><Relationship Id="rId293" Type="http://schemas.openxmlformats.org/officeDocument/2006/relationships/slideLayout" Target="../slideLayouts/slideLayout618.xml"/><Relationship Id="rId307" Type="http://schemas.openxmlformats.org/officeDocument/2006/relationships/slideLayout" Target="../slideLayouts/slideLayout632.xml"/><Relationship Id="rId349" Type="http://schemas.openxmlformats.org/officeDocument/2006/relationships/slideLayout" Target="../slideLayouts/slideLayout674.xml"/><Relationship Id="rId514" Type="http://schemas.openxmlformats.org/officeDocument/2006/relationships/slideLayout" Target="../slideLayouts/slideLayout839.xml"/><Relationship Id="rId556" Type="http://schemas.openxmlformats.org/officeDocument/2006/relationships/slideLayout" Target="../slideLayouts/slideLayout881.xml"/><Relationship Id="rId88" Type="http://schemas.openxmlformats.org/officeDocument/2006/relationships/slideLayout" Target="../slideLayouts/slideLayout413.xml"/><Relationship Id="rId111" Type="http://schemas.openxmlformats.org/officeDocument/2006/relationships/slideLayout" Target="../slideLayouts/slideLayout436.xml"/><Relationship Id="rId153" Type="http://schemas.openxmlformats.org/officeDocument/2006/relationships/slideLayout" Target="../slideLayouts/slideLayout478.xml"/><Relationship Id="rId195" Type="http://schemas.openxmlformats.org/officeDocument/2006/relationships/slideLayout" Target="../slideLayouts/slideLayout520.xml"/><Relationship Id="rId209" Type="http://schemas.openxmlformats.org/officeDocument/2006/relationships/slideLayout" Target="../slideLayouts/slideLayout534.xml"/><Relationship Id="rId360" Type="http://schemas.openxmlformats.org/officeDocument/2006/relationships/slideLayout" Target="../slideLayouts/slideLayout685.xml"/><Relationship Id="rId416" Type="http://schemas.openxmlformats.org/officeDocument/2006/relationships/slideLayout" Target="../slideLayouts/slideLayout741.xml"/><Relationship Id="rId598" Type="http://schemas.openxmlformats.org/officeDocument/2006/relationships/slideLayout" Target="../slideLayouts/slideLayout923.xml"/><Relationship Id="rId220" Type="http://schemas.openxmlformats.org/officeDocument/2006/relationships/slideLayout" Target="../slideLayouts/slideLayout545.xml"/><Relationship Id="rId458" Type="http://schemas.openxmlformats.org/officeDocument/2006/relationships/slideLayout" Target="../slideLayouts/slideLayout783.xml"/><Relationship Id="rId623" Type="http://schemas.openxmlformats.org/officeDocument/2006/relationships/slideLayout" Target="../slideLayouts/slideLayout948.xml"/><Relationship Id="rId665" Type="http://schemas.openxmlformats.org/officeDocument/2006/relationships/slideLayout" Target="../slideLayouts/slideLayout990.xml"/><Relationship Id="rId15" Type="http://schemas.openxmlformats.org/officeDocument/2006/relationships/slideLayout" Target="../slideLayouts/slideLayout340.xml"/><Relationship Id="rId57" Type="http://schemas.openxmlformats.org/officeDocument/2006/relationships/slideLayout" Target="../slideLayouts/slideLayout382.xml"/><Relationship Id="rId262" Type="http://schemas.openxmlformats.org/officeDocument/2006/relationships/slideLayout" Target="../slideLayouts/slideLayout587.xml"/><Relationship Id="rId318" Type="http://schemas.openxmlformats.org/officeDocument/2006/relationships/slideLayout" Target="../slideLayouts/slideLayout643.xml"/><Relationship Id="rId525" Type="http://schemas.openxmlformats.org/officeDocument/2006/relationships/slideLayout" Target="../slideLayouts/slideLayout850.xml"/><Relationship Id="rId567" Type="http://schemas.openxmlformats.org/officeDocument/2006/relationships/slideLayout" Target="../slideLayouts/slideLayout892.xml"/><Relationship Id="rId99" Type="http://schemas.openxmlformats.org/officeDocument/2006/relationships/slideLayout" Target="../slideLayouts/slideLayout424.xml"/><Relationship Id="rId122" Type="http://schemas.openxmlformats.org/officeDocument/2006/relationships/slideLayout" Target="../slideLayouts/slideLayout447.xml"/><Relationship Id="rId164" Type="http://schemas.openxmlformats.org/officeDocument/2006/relationships/slideLayout" Target="../slideLayouts/slideLayout489.xml"/><Relationship Id="rId371" Type="http://schemas.openxmlformats.org/officeDocument/2006/relationships/slideLayout" Target="../slideLayouts/slideLayout696.xml"/><Relationship Id="rId427" Type="http://schemas.openxmlformats.org/officeDocument/2006/relationships/slideLayout" Target="../slideLayouts/slideLayout752.xml"/><Relationship Id="rId469" Type="http://schemas.openxmlformats.org/officeDocument/2006/relationships/slideLayout" Target="../slideLayouts/slideLayout794.xml"/><Relationship Id="rId634" Type="http://schemas.openxmlformats.org/officeDocument/2006/relationships/slideLayout" Target="../slideLayouts/slideLayout959.xml"/><Relationship Id="rId676" Type="http://schemas.openxmlformats.org/officeDocument/2006/relationships/slideLayout" Target="../slideLayouts/slideLayout1001.xml"/><Relationship Id="rId26" Type="http://schemas.openxmlformats.org/officeDocument/2006/relationships/slideLayout" Target="../slideLayouts/slideLayout351.xml"/><Relationship Id="rId231" Type="http://schemas.openxmlformats.org/officeDocument/2006/relationships/slideLayout" Target="../slideLayouts/slideLayout556.xml"/><Relationship Id="rId273" Type="http://schemas.openxmlformats.org/officeDocument/2006/relationships/slideLayout" Target="../slideLayouts/slideLayout598.xml"/><Relationship Id="rId329" Type="http://schemas.openxmlformats.org/officeDocument/2006/relationships/slideLayout" Target="../slideLayouts/slideLayout654.xml"/><Relationship Id="rId480" Type="http://schemas.openxmlformats.org/officeDocument/2006/relationships/slideLayout" Target="../slideLayouts/slideLayout805.xml"/><Relationship Id="rId536" Type="http://schemas.openxmlformats.org/officeDocument/2006/relationships/slideLayout" Target="../slideLayouts/slideLayout861.xml"/><Relationship Id="rId701" Type="http://schemas.openxmlformats.org/officeDocument/2006/relationships/image" Target="../media/image16.png"/><Relationship Id="rId68" Type="http://schemas.openxmlformats.org/officeDocument/2006/relationships/slideLayout" Target="../slideLayouts/slideLayout393.xml"/><Relationship Id="rId133" Type="http://schemas.openxmlformats.org/officeDocument/2006/relationships/slideLayout" Target="../slideLayouts/slideLayout458.xml"/><Relationship Id="rId175" Type="http://schemas.openxmlformats.org/officeDocument/2006/relationships/slideLayout" Target="../slideLayouts/slideLayout500.xml"/><Relationship Id="rId340" Type="http://schemas.openxmlformats.org/officeDocument/2006/relationships/slideLayout" Target="../slideLayouts/slideLayout665.xml"/><Relationship Id="rId578" Type="http://schemas.openxmlformats.org/officeDocument/2006/relationships/slideLayout" Target="../slideLayouts/slideLayout903.xml"/><Relationship Id="rId200" Type="http://schemas.openxmlformats.org/officeDocument/2006/relationships/slideLayout" Target="../slideLayouts/slideLayout525.xml"/><Relationship Id="rId382" Type="http://schemas.openxmlformats.org/officeDocument/2006/relationships/slideLayout" Target="../slideLayouts/slideLayout707.xml"/><Relationship Id="rId438" Type="http://schemas.openxmlformats.org/officeDocument/2006/relationships/slideLayout" Target="../slideLayouts/slideLayout763.xml"/><Relationship Id="rId603" Type="http://schemas.openxmlformats.org/officeDocument/2006/relationships/slideLayout" Target="../slideLayouts/slideLayout928.xml"/><Relationship Id="rId645" Type="http://schemas.openxmlformats.org/officeDocument/2006/relationships/slideLayout" Target="../slideLayouts/slideLayout970.xml"/><Relationship Id="rId687" Type="http://schemas.openxmlformats.org/officeDocument/2006/relationships/slideLayout" Target="../slideLayouts/slideLayout1012.xml"/><Relationship Id="rId242" Type="http://schemas.openxmlformats.org/officeDocument/2006/relationships/slideLayout" Target="../slideLayouts/slideLayout567.xml"/><Relationship Id="rId284" Type="http://schemas.openxmlformats.org/officeDocument/2006/relationships/slideLayout" Target="../slideLayouts/slideLayout609.xml"/><Relationship Id="rId491" Type="http://schemas.openxmlformats.org/officeDocument/2006/relationships/slideLayout" Target="../slideLayouts/slideLayout816.xml"/><Relationship Id="rId505" Type="http://schemas.openxmlformats.org/officeDocument/2006/relationships/slideLayout" Target="../slideLayouts/slideLayout830.xml"/><Relationship Id="rId37" Type="http://schemas.openxmlformats.org/officeDocument/2006/relationships/slideLayout" Target="../slideLayouts/slideLayout362.xml"/><Relationship Id="rId79" Type="http://schemas.openxmlformats.org/officeDocument/2006/relationships/slideLayout" Target="../slideLayouts/slideLayout404.xml"/><Relationship Id="rId102" Type="http://schemas.openxmlformats.org/officeDocument/2006/relationships/slideLayout" Target="../slideLayouts/slideLayout427.xml"/><Relationship Id="rId144" Type="http://schemas.openxmlformats.org/officeDocument/2006/relationships/slideLayout" Target="../slideLayouts/slideLayout469.xml"/><Relationship Id="rId547" Type="http://schemas.openxmlformats.org/officeDocument/2006/relationships/slideLayout" Target="../slideLayouts/slideLayout872.xml"/><Relationship Id="rId589" Type="http://schemas.openxmlformats.org/officeDocument/2006/relationships/slideLayout" Target="../slideLayouts/slideLayout914.xml"/><Relationship Id="rId90" Type="http://schemas.openxmlformats.org/officeDocument/2006/relationships/slideLayout" Target="../slideLayouts/slideLayout415.xml"/><Relationship Id="rId186" Type="http://schemas.openxmlformats.org/officeDocument/2006/relationships/slideLayout" Target="../slideLayouts/slideLayout511.xml"/><Relationship Id="rId351" Type="http://schemas.openxmlformats.org/officeDocument/2006/relationships/slideLayout" Target="../slideLayouts/slideLayout676.xml"/><Relationship Id="rId393" Type="http://schemas.openxmlformats.org/officeDocument/2006/relationships/slideLayout" Target="../slideLayouts/slideLayout718.xml"/><Relationship Id="rId407" Type="http://schemas.openxmlformats.org/officeDocument/2006/relationships/slideLayout" Target="../slideLayouts/slideLayout732.xml"/><Relationship Id="rId449" Type="http://schemas.openxmlformats.org/officeDocument/2006/relationships/slideLayout" Target="../slideLayouts/slideLayout774.xml"/><Relationship Id="rId614" Type="http://schemas.openxmlformats.org/officeDocument/2006/relationships/slideLayout" Target="../slideLayouts/slideLayout939.xml"/><Relationship Id="rId656" Type="http://schemas.openxmlformats.org/officeDocument/2006/relationships/slideLayout" Target="../slideLayouts/slideLayout981.xml"/><Relationship Id="rId211" Type="http://schemas.openxmlformats.org/officeDocument/2006/relationships/slideLayout" Target="../slideLayouts/slideLayout536.xml"/><Relationship Id="rId253" Type="http://schemas.openxmlformats.org/officeDocument/2006/relationships/slideLayout" Target="../slideLayouts/slideLayout578.xml"/><Relationship Id="rId295" Type="http://schemas.openxmlformats.org/officeDocument/2006/relationships/slideLayout" Target="../slideLayouts/slideLayout620.xml"/><Relationship Id="rId309" Type="http://schemas.openxmlformats.org/officeDocument/2006/relationships/slideLayout" Target="../slideLayouts/slideLayout634.xml"/><Relationship Id="rId460" Type="http://schemas.openxmlformats.org/officeDocument/2006/relationships/slideLayout" Target="../slideLayouts/slideLayout785.xml"/><Relationship Id="rId516" Type="http://schemas.openxmlformats.org/officeDocument/2006/relationships/slideLayout" Target="../slideLayouts/slideLayout841.xml"/><Relationship Id="rId698" Type="http://schemas.openxmlformats.org/officeDocument/2006/relationships/slideLayout" Target="../slideLayouts/slideLayout1023.xml"/><Relationship Id="rId48" Type="http://schemas.openxmlformats.org/officeDocument/2006/relationships/slideLayout" Target="../slideLayouts/slideLayout373.xml"/><Relationship Id="rId113" Type="http://schemas.openxmlformats.org/officeDocument/2006/relationships/slideLayout" Target="../slideLayouts/slideLayout438.xml"/><Relationship Id="rId320" Type="http://schemas.openxmlformats.org/officeDocument/2006/relationships/slideLayout" Target="../slideLayouts/slideLayout645.xml"/><Relationship Id="rId558" Type="http://schemas.openxmlformats.org/officeDocument/2006/relationships/slideLayout" Target="../slideLayouts/slideLayout883.xml"/><Relationship Id="rId155" Type="http://schemas.openxmlformats.org/officeDocument/2006/relationships/slideLayout" Target="../slideLayouts/slideLayout480.xml"/><Relationship Id="rId197" Type="http://schemas.openxmlformats.org/officeDocument/2006/relationships/slideLayout" Target="../slideLayouts/slideLayout522.xml"/><Relationship Id="rId362" Type="http://schemas.openxmlformats.org/officeDocument/2006/relationships/slideLayout" Target="../slideLayouts/slideLayout687.xml"/><Relationship Id="rId418" Type="http://schemas.openxmlformats.org/officeDocument/2006/relationships/slideLayout" Target="../slideLayouts/slideLayout743.xml"/><Relationship Id="rId625" Type="http://schemas.openxmlformats.org/officeDocument/2006/relationships/slideLayout" Target="../slideLayouts/slideLayout950.xml"/><Relationship Id="rId222" Type="http://schemas.openxmlformats.org/officeDocument/2006/relationships/slideLayout" Target="../slideLayouts/slideLayout547.xml"/><Relationship Id="rId264" Type="http://schemas.openxmlformats.org/officeDocument/2006/relationships/slideLayout" Target="../slideLayouts/slideLayout589.xml"/><Relationship Id="rId471" Type="http://schemas.openxmlformats.org/officeDocument/2006/relationships/slideLayout" Target="../slideLayouts/slideLayout796.xml"/><Relationship Id="rId667" Type="http://schemas.openxmlformats.org/officeDocument/2006/relationships/slideLayout" Target="../slideLayouts/slideLayout992.xml"/><Relationship Id="rId17" Type="http://schemas.openxmlformats.org/officeDocument/2006/relationships/slideLayout" Target="../slideLayouts/slideLayout342.xml"/><Relationship Id="rId59" Type="http://schemas.openxmlformats.org/officeDocument/2006/relationships/slideLayout" Target="../slideLayouts/slideLayout384.xml"/><Relationship Id="rId124" Type="http://schemas.openxmlformats.org/officeDocument/2006/relationships/slideLayout" Target="../slideLayouts/slideLayout449.xml"/><Relationship Id="rId527" Type="http://schemas.openxmlformats.org/officeDocument/2006/relationships/slideLayout" Target="../slideLayouts/slideLayout852.xml"/><Relationship Id="rId569" Type="http://schemas.openxmlformats.org/officeDocument/2006/relationships/slideLayout" Target="../slideLayouts/slideLayout894.xml"/><Relationship Id="rId70" Type="http://schemas.openxmlformats.org/officeDocument/2006/relationships/slideLayout" Target="../slideLayouts/slideLayout395.xml"/><Relationship Id="rId166" Type="http://schemas.openxmlformats.org/officeDocument/2006/relationships/slideLayout" Target="../slideLayouts/slideLayout491.xml"/><Relationship Id="rId331" Type="http://schemas.openxmlformats.org/officeDocument/2006/relationships/slideLayout" Target="../slideLayouts/slideLayout656.xml"/><Relationship Id="rId373" Type="http://schemas.openxmlformats.org/officeDocument/2006/relationships/slideLayout" Target="../slideLayouts/slideLayout698.xml"/><Relationship Id="rId429" Type="http://schemas.openxmlformats.org/officeDocument/2006/relationships/slideLayout" Target="../slideLayouts/slideLayout754.xml"/><Relationship Id="rId580" Type="http://schemas.openxmlformats.org/officeDocument/2006/relationships/slideLayout" Target="../slideLayouts/slideLayout905.xml"/><Relationship Id="rId636" Type="http://schemas.openxmlformats.org/officeDocument/2006/relationships/slideLayout" Target="../slideLayouts/slideLayout961.xml"/><Relationship Id="rId1" Type="http://schemas.openxmlformats.org/officeDocument/2006/relationships/slideLayout" Target="../slideLayouts/slideLayout326.xml"/><Relationship Id="rId233" Type="http://schemas.openxmlformats.org/officeDocument/2006/relationships/slideLayout" Target="../slideLayouts/slideLayout558.xml"/><Relationship Id="rId440" Type="http://schemas.openxmlformats.org/officeDocument/2006/relationships/slideLayout" Target="../slideLayouts/slideLayout765.xml"/><Relationship Id="rId678" Type="http://schemas.openxmlformats.org/officeDocument/2006/relationships/slideLayout" Target="../slideLayouts/slideLayout1003.xml"/><Relationship Id="rId28" Type="http://schemas.openxmlformats.org/officeDocument/2006/relationships/slideLayout" Target="../slideLayouts/slideLayout353.xml"/><Relationship Id="rId275" Type="http://schemas.openxmlformats.org/officeDocument/2006/relationships/slideLayout" Target="../slideLayouts/slideLayout600.xml"/><Relationship Id="rId300" Type="http://schemas.openxmlformats.org/officeDocument/2006/relationships/slideLayout" Target="../slideLayouts/slideLayout625.xml"/><Relationship Id="rId482" Type="http://schemas.openxmlformats.org/officeDocument/2006/relationships/slideLayout" Target="../slideLayouts/slideLayout807.xml"/><Relationship Id="rId538" Type="http://schemas.openxmlformats.org/officeDocument/2006/relationships/slideLayout" Target="../slideLayouts/slideLayout863.xml"/><Relationship Id="rId703" Type="http://schemas.openxmlformats.org/officeDocument/2006/relationships/image" Target="../media/image18.png"/><Relationship Id="rId81" Type="http://schemas.openxmlformats.org/officeDocument/2006/relationships/slideLayout" Target="../slideLayouts/slideLayout406.xml"/><Relationship Id="rId135" Type="http://schemas.openxmlformats.org/officeDocument/2006/relationships/slideLayout" Target="../slideLayouts/slideLayout460.xml"/><Relationship Id="rId177" Type="http://schemas.openxmlformats.org/officeDocument/2006/relationships/slideLayout" Target="../slideLayouts/slideLayout502.xml"/><Relationship Id="rId342" Type="http://schemas.openxmlformats.org/officeDocument/2006/relationships/slideLayout" Target="../slideLayouts/slideLayout667.xml"/><Relationship Id="rId384" Type="http://schemas.openxmlformats.org/officeDocument/2006/relationships/slideLayout" Target="../slideLayouts/slideLayout709.xml"/><Relationship Id="rId591" Type="http://schemas.openxmlformats.org/officeDocument/2006/relationships/slideLayout" Target="../slideLayouts/slideLayout916.xml"/><Relationship Id="rId605" Type="http://schemas.openxmlformats.org/officeDocument/2006/relationships/slideLayout" Target="../slideLayouts/slideLayout930.xml"/><Relationship Id="rId202" Type="http://schemas.openxmlformats.org/officeDocument/2006/relationships/slideLayout" Target="../slideLayouts/slideLayout527.xml"/><Relationship Id="rId244" Type="http://schemas.openxmlformats.org/officeDocument/2006/relationships/slideLayout" Target="../slideLayouts/slideLayout569.xml"/><Relationship Id="rId647" Type="http://schemas.openxmlformats.org/officeDocument/2006/relationships/slideLayout" Target="../slideLayouts/slideLayout972.xml"/><Relationship Id="rId689" Type="http://schemas.openxmlformats.org/officeDocument/2006/relationships/slideLayout" Target="../slideLayouts/slideLayout1014.xml"/><Relationship Id="rId39" Type="http://schemas.openxmlformats.org/officeDocument/2006/relationships/slideLayout" Target="../slideLayouts/slideLayout364.xml"/><Relationship Id="rId286" Type="http://schemas.openxmlformats.org/officeDocument/2006/relationships/slideLayout" Target="../slideLayouts/slideLayout611.xml"/><Relationship Id="rId451" Type="http://schemas.openxmlformats.org/officeDocument/2006/relationships/slideLayout" Target="../slideLayouts/slideLayout776.xml"/><Relationship Id="rId493" Type="http://schemas.openxmlformats.org/officeDocument/2006/relationships/slideLayout" Target="../slideLayouts/slideLayout818.xml"/><Relationship Id="rId507" Type="http://schemas.openxmlformats.org/officeDocument/2006/relationships/slideLayout" Target="../slideLayouts/slideLayout832.xml"/><Relationship Id="rId549" Type="http://schemas.openxmlformats.org/officeDocument/2006/relationships/slideLayout" Target="../slideLayouts/slideLayout874.xml"/><Relationship Id="rId50" Type="http://schemas.openxmlformats.org/officeDocument/2006/relationships/slideLayout" Target="../slideLayouts/slideLayout375.xml"/><Relationship Id="rId104" Type="http://schemas.openxmlformats.org/officeDocument/2006/relationships/slideLayout" Target="../slideLayouts/slideLayout429.xml"/><Relationship Id="rId146" Type="http://schemas.openxmlformats.org/officeDocument/2006/relationships/slideLayout" Target="../slideLayouts/slideLayout471.xml"/><Relationship Id="rId188" Type="http://schemas.openxmlformats.org/officeDocument/2006/relationships/slideLayout" Target="../slideLayouts/slideLayout513.xml"/><Relationship Id="rId311" Type="http://schemas.openxmlformats.org/officeDocument/2006/relationships/slideLayout" Target="../slideLayouts/slideLayout636.xml"/><Relationship Id="rId353" Type="http://schemas.openxmlformats.org/officeDocument/2006/relationships/slideLayout" Target="../slideLayouts/slideLayout678.xml"/><Relationship Id="rId395" Type="http://schemas.openxmlformats.org/officeDocument/2006/relationships/slideLayout" Target="../slideLayouts/slideLayout720.xml"/><Relationship Id="rId409" Type="http://schemas.openxmlformats.org/officeDocument/2006/relationships/slideLayout" Target="../slideLayouts/slideLayout734.xml"/><Relationship Id="rId560" Type="http://schemas.openxmlformats.org/officeDocument/2006/relationships/slideLayout" Target="../slideLayouts/slideLayout885.xml"/><Relationship Id="rId92" Type="http://schemas.openxmlformats.org/officeDocument/2006/relationships/slideLayout" Target="../slideLayouts/slideLayout417.xml"/><Relationship Id="rId213" Type="http://schemas.openxmlformats.org/officeDocument/2006/relationships/slideLayout" Target="../slideLayouts/slideLayout538.xml"/><Relationship Id="rId420" Type="http://schemas.openxmlformats.org/officeDocument/2006/relationships/slideLayout" Target="../slideLayouts/slideLayout745.xml"/><Relationship Id="rId616" Type="http://schemas.openxmlformats.org/officeDocument/2006/relationships/slideLayout" Target="../slideLayouts/slideLayout941.xml"/><Relationship Id="rId658" Type="http://schemas.openxmlformats.org/officeDocument/2006/relationships/slideLayout" Target="../slideLayouts/slideLayout983.xml"/><Relationship Id="rId255" Type="http://schemas.openxmlformats.org/officeDocument/2006/relationships/slideLayout" Target="../slideLayouts/slideLayout580.xml"/><Relationship Id="rId297" Type="http://schemas.openxmlformats.org/officeDocument/2006/relationships/slideLayout" Target="../slideLayouts/slideLayout622.xml"/><Relationship Id="rId462" Type="http://schemas.openxmlformats.org/officeDocument/2006/relationships/slideLayout" Target="../slideLayouts/slideLayout787.xml"/><Relationship Id="rId518" Type="http://schemas.openxmlformats.org/officeDocument/2006/relationships/slideLayout" Target="../slideLayouts/slideLayout843.xml"/><Relationship Id="rId115" Type="http://schemas.openxmlformats.org/officeDocument/2006/relationships/slideLayout" Target="../slideLayouts/slideLayout440.xml"/><Relationship Id="rId157" Type="http://schemas.openxmlformats.org/officeDocument/2006/relationships/slideLayout" Target="../slideLayouts/slideLayout482.xml"/><Relationship Id="rId322" Type="http://schemas.openxmlformats.org/officeDocument/2006/relationships/slideLayout" Target="../slideLayouts/slideLayout647.xml"/><Relationship Id="rId364" Type="http://schemas.openxmlformats.org/officeDocument/2006/relationships/slideLayout" Target="../slideLayouts/slideLayout689.xml"/><Relationship Id="rId61" Type="http://schemas.openxmlformats.org/officeDocument/2006/relationships/slideLayout" Target="../slideLayouts/slideLayout386.xml"/><Relationship Id="rId199" Type="http://schemas.openxmlformats.org/officeDocument/2006/relationships/slideLayout" Target="../slideLayouts/slideLayout524.xml"/><Relationship Id="rId571" Type="http://schemas.openxmlformats.org/officeDocument/2006/relationships/slideLayout" Target="../slideLayouts/slideLayout896.xml"/><Relationship Id="rId627" Type="http://schemas.openxmlformats.org/officeDocument/2006/relationships/slideLayout" Target="../slideLayouts/slideLayout952.xml"/><Relationship Id="rId669" Type="http://schemas.openxmlformats.org/officeDocument/2006/relationships/slideLayout" Target="../slideLayouts/slideLayout994.xml"/><Relationship Id="rId19" Type="http://schemas.openxmlformats.org/officeDocument/2006/relationships/slideLayout" Target="../slideLayouts/slideLayout344.xml"/><Relationship Id="rId224" Type="http://schemas.openxmlformats.org/officeDocument/2006/relationships/slideLayout" Target="../slideLayouts/slideLayout549.xml"/><Relationship Id="rId266" Type="http://schemas.openxmlformats.org/officeDocument/2006/relationships/slideLayout" Target="../slideLayouts/slideLayout591.xml"/><Relationship Id="rId431" Type="http://schemas.openxmlformats.org/officeDocument/2006/relationships/slideLayout" Target="../slideLayouts/slideLayout756.xml"/><Relationship Id="rId473" Type="http://schemas.openxmlformats.org/officeDocument/2006/relationships/slideLayout" Target="../slideLayouts/slideLayout798.xml"/><Relationship Id="rId529" Type="http://schemas.openxmlformats.org/officeDocument/2006/relationships/slideLayout" Target="../slideLayouts/slideLayout854.xml"/><Relationship Id="rId680" Type="http://schemas.openxmlformats.org/officeDocument/2006/relationships/slideLayout" Target="../slideLayouts/slideLayout1005.xml"/><Relationship Id="rId30" Type="http://schemas.openxmlformats.org/officeDocument/2006/relationships/slideLayout" Target="../slideLayouts/slideLayout355.xml"/><Relationship Id="rId126" Type="http://schemas.openxmlformats.org/officeDocument/2006/relationships/slideLayout" Target="../slideLayouts/slideLayout451.xml"/><Relationship Id="rId168" Type="http://schemas.openxmlformats.org/officeDocument/2006/relationships/slideLayout" Target="../slideLayouts/slideLayout493.xml"/><Relationship Id="rId333" Type="http://schemas.openxmlformats.org/officeDocument/2006/relationships/slideLayout" Target="../slideLayouts/slideLayout658.xml"/><Relationship Id="rId540" Type="http://schemas.openxmlformats.org/officeDocument/2006/relationships/slideLayout" Target="../slideLayouts/slideLayout865.xml"/><Relationship Id="rId72" Type="http://schemas.openxmlformats.org/officeDocument/2006/relationships/slideLayout" Target="../slideLayouts/slideLayout397.xml"/><Relationship Id="rId375" Type="http://schemas.openxmlformats.org/officeDocument/2006/relationships/slideLayout" Target="../slideLayouts/slideLayout700.xml"/><Relationship Id="rId582" Type="http://schemas.openxmlformats.org/officeDocument/2006/relationships/slideLayout" Target="../slideLayouts/slideLayout907.xml"/><Relationship Id="rId638" Type="http://schemas.openxmlformats.org/officeDocument/2006/relationships/slideLayout" Target="../slideLayouts/slideLayout963.xml"/><Relationship Id="rId3" Type="http://schemas.openxmlformats.org/officeDocument/2006/relationships/slideLayout" Target="../slideLayouts/slideLayout328.xml"/><Relationship Id="rId235" Type="http://schemas.openxmlformats.org/officeDocument/2006/relationships/slideLayout" Target="../slideLayouts/slideLayout560.xml"/><Relationship Id="rId277" Type="http://schemas.openxmlformats.org/officeDocument/2006/relationships/slideLayout" Target="../slideLayouts/slideLayout602.xml"/><Relationship Id="rId400" Type="http://schemas.openxmlformats.org/officeDocument/2006/relationships/slideLayout" Target="../slideLayouts/slideLayout725.xml"/><Relationship Id="rId442" Type="http://schemas.openxmlformats.org/officeDocument/2006/relationships/slideLayout" Target="../slideLayouts/slideLayout767.xml"/><Relationship Id="rId484" Type="http://schemas.openxmlformats.org/officeDocument/2006/relationships/slideLayout" Target="../slideLayouts/slideLayout809.xml"/><Relationship Id="rId137" Type="http://schemas.openxmlformats.org/officeDocument/2006/relationships/slideLayout" Target="../slideLayouts/slideLayout462.xml"/><Relationship Id="rId302" Type="http://schemas.openxmlformats.org/officeDocument/2006/relationships/slideLayout" Target="../slideLayouts/slideLayout627.xml"/><Relationship Id="rId344" Type="http://schemas.openxmlformats.org/officeDocument/2006/relationships/slideLayout" Target="../slideLayouts/slideLayout669.xml"/><Relationship Id="rId691" Type="http://schemas.openxmlformats.org/officeDocument/2006/relationships/slideLayout" Target="../slideLayouts/slideLayout1016.xml"/><Relationship Id="rId41" Type="http://schemas.openxmlformats.org/officeDocument/2006/relationships/slideLayout" Target="../slideLayouts/slideLayout366.xml"/><Relationship Id="rId83" Type="http://schemas.openxmlformats.org/officeDocument/2006/relationships/slideLayout" Target="../slideLayouts/slideLayout408.xml"/><Relationship Id="rId179" Type="http://schemas.openxmlformats.org/officeDocument/2006/relationships/slideLayout" Target="../slideLayouts/slideLayout504.xml"/><Relationship Id="rId386" Type="http://schemas.openxmlformats.org/officeDocument/2006/relationships/slideLayout" Target="../slideLayouts/slideLayout711.xml"/><Relationship Id="rId551" Type="http://schemas.openxmlformats.org/officeDocument/2006/relationships/slideLayout" Target="../slideLayouts/slideLayout876.xml"/><Relationship Id="rId593" Type="http://schemas.openxmlformats.org/officeDocument/2006/relationships/slideLayout" Target="../slideLayouts/slideLayout918.xml"/><Relationship Id="rId607" Type="http://schemas.openxmlformats.org/officeDocument/2006/relationships/slideLayout" Target="../slideLayouts/slideLayout932.xml"/><Relationship Id="rId649" Type="http://schemas.openxmlformats.org/officeDocument/2006/relationships/slideLayout" Target="../slideLayouts/slideLayout974.xml"/><Relationship Id="rId190" Type="http://schemas.openxmlformats.org/officeDocument/2006/relationships/slideLayout" Target="../slideLayouts/slideLayout515.xml"/><Relationship Id="rId204" Type="http://schemas.openxmlformats.org/officeDocument/2006/relationships/slideLayout" Target="../slideLayouts/slideLayout529.xml"/><Relationship Id="rId246" Type="http://schemas.openxmlformats.org/officeDocument/2006/relationships/slideLayout" Target="../slideLayouts/slideLayout571.xml"/><Relationship Id="rId288" Type="http://schemas.openxmlformats.org/officeDocument/2006/relationships/slideLayout" Target="../slideLayouts/slideLayout613.xml"/><Relationship Id="rId411" Type="http://schemas.openxmlformats.org/officeDocument/2006/relationships/slideLayout" Target="../slideLayouts/slideLayout736.xml"/><Relationship Id="rId453" Type="http://schemas.openxmlformats.org/officeDocument/2006/relationships/slideLayout" Target="../slideLayouts/slideLayout778.xml"/><Relationship Id="rId509" Type="http://schemas.openxmlformats.org/officeDocument/2006/relationships/slideLayout" Target="../slideLayouts/slideLayout834.xml"/><Relationship Id="rId660" Type="http://schemas.openxmlformats.org/officeDocument/2006/relationships/slideLayout" Target="../slideLayouts/slideLayout985.xml"/><Relationship Id="rId106" Type="http://schemas.openxmlformats.org/officeDocument/2006/relationships/slideLayout" Target="../slideLayouts/slideLayout431.xml"/><Relationship Id="rId313" Type="http://schemas.openxmlformats.org/officeDocument/2006/relationships/slideLayout" Target="../slideLayouts/slideLayout638.xml"/><Relationship Id="rId495" Type="http://schemas.openxmlformats.org/officeDocument/2006/relationships/slideLayout" Target="../slideLayouts/slideLayout820.xml"/><Relationship Id="rId10" Type="http://schemas.openxmlformats.org/officeDocument/2006/relationships/slideLayout" Target="../slideLayouts/slideLayout335.xml"/><Relationship Id="rId52" Type="http://schemas.openxmlformats.org/officeDocument/2006/relationships/slideLayout" Target="../slideLayouts/slideLayout377.xml"/><Relationship Id="rId94" Type="http://schemas.openxmlformats.org/officeDocument/2006/relationships/slideLayout" Target="../slideLayouts/slideLayout419.xml"/><Relationship Id="rId148" Type="http://schemas.openxmlformats.org/officeDocument/2006/relationships/slideLayout" Target="../slideLayouts/slideLayout473.xml"/><Relationship Id="rId355" Type="http://schemas.openxmlformats.org/officeDocument/2006/relationships/slideLayout" Target="../slideLayouts/slideLayout680.xml"/><Relationship Id="rId397" Type="http://schemas.openxmlformats.org/officeDocument/2006/relationships/slideLayout" Target="../slideLayouts/slideLayout722.xml"/><Relationship Id="rId520" Type="http://schemas.openxmlformats.org/officeDocument/2006/relationships/slideLayout" Target="../slideLayouts/slideLayout845.xml"/><Relationship Id="rId562" Type="http://schemas.openxmlformats.org/officeDocument/2006/relationships/slideLayout" Target="../slideLayouts/slideLayout887.xml"/><Relationship Id="rId618" Type="http://schemas.openxmlformats.org/officeDocument/2006/relationships/slideLayout" Target="../slideLayouts/slideLayout943.xml"/><Relationship Id="rId215" Type="http://schemas.openxmlformats.org/officeDocument/2006/relationships/slideLayout" Target="../slideLayouts/slideLayout540.xml"/><Relationship Id="rId257" Type="http://schemas.openxmlformats.org/officeDocument/2006/relationships/slideLayout" Target="../slideLayouts/slideLayout582.xml"/><Relationship Id="rId422" Type="http://schemas.openxmlformats.org/officeDocument/2006/relationships/slideLayout" Target="../slideLayouts/slideLayout747.xml"/><Relationship Id="rId464" Type="http://schemas.openxmlformats.org/officeDocument/2006/relationships/slideLayout" Target="../slideLayouts/slideLayout789.xml"/><Relationship Id="rId299" Type="http://schemas.openxmlformats.org/officeDocument/2006/relationships/slideLayout" Target="../slideLayouts/slideLayout624.xml"/><Relationship Id="rId63" Type="http://schemas.openxmlformats.org/officeDocument/2006/relationships/slideLayout" Target="../slideLayouts/slideLayout388.xml"/><Relationship Id="rId159" Type="http://schemas.openxmlformats.org/officeDocument/2006/relationships/slideLayout" Target="../slideLayouts/slideLayout484.xml"/><Relationship Id="rId366" Type="http://schemas.openxmlformats.org/officeDocument/2006/relationships/slideLayout" Target="../slideLayouts/slideLayout691.xml"/><Relationship Id="rId573" Type="http://schemas.openxmlformats.org/officeDocument/2006/relationships/slideLayout" Target="../slideLayouts/slideLayout898.xml"/><Relationship Id="rId226" Type="http://schemas.openxmlformats.org/officeDocument/2006/relationships/slideLayout" Target="../slideLayouts/slideLayout551.xml"/><Relationship Id="rId433" Type="http://schemas.openxmlformats.org/officeDocument/2006/relationships/slideLayout" Target="../slideLayouts/slideLayout758.xml"/><Relationship Id="rId640" Type="http://schemas.openxmlformats.org/officeDocument/2006/relationships/slideLayout" Target="../slideLayouts/slideLayout965.xml"/><Relationship Id="rId74" Type="http://schemas.openxmlformats.org/officeDocument/2006/relationships/slideLayout" Target="../slideLayouts/slideLayout399.xml"/><Relationship Id="rId377" Type="http://schemas.openxmlformats.org/officeDocument/2006/relationships/slideLayout" Target="../slideLayouts/slideLayout702.xml"/><Relationship Id="rId500" Type="http://schemas.openxmlformats.org/officeDocument/2006/relationships/slideLayout" Target="../slideLayouts/slideLayout825.xml"/><Relationship Id="rId584" Type="http://schemas.openxmlformats.org/officeDocument/2006/relationships/slideLayout" Target="../slideLayouts/slideLayout909.xml"/><Relationship Id="rId5" Type="http://schemas.openxmlformats.org/officeDocument/2006/relationships/slideLayout" Target="../slideLayouts/slideLayout330.xml"/><Relationship Id="rId237" Type="http://schemas.openxmlformats.org/officeDocument/2006/relationships/slideLayout" Target="../slideLayouts/slideLayout562.xml"/><Relationship Id="rId444" Type="http://schemas.openxmlformats.org/officeDocument/2006/relationships/slideLayout" Target="../slideLayouts/slideLayout769.xml"/><Relationship Id="rId651" Type="http://schemas.openxmlformats.org/officeDocument/2006/relationships/slideLayout" Target="../slideLayouts/slideLayout976.xml"/><Relationship Id="rId290" Type="http://schemas.openxmlformats.org/officeDocument/2006/relationships/slideLayout" Target="../slideLayouts/slideLayout615.xml"/><Relationship Id="rId304" Type="http://schemas.openxmlformats.org/officeDocument/2006/relationships/slideLayout" Target="../slideLayouts/slideLayout629.xml"/><Relationship Id="rId388" Type="http://schemas.openxmlformats.org/officeDocument/2006/relationships/slideLayout" Target="../slideLayouts/slideLayout713.xml"/><Relationship Id="rId511" Type="http://schemas.openxmlformats.org/officeDocument/2006/relationships/slideLayout" Target="../slideLayouts/slideLayout836.xml"/><Relationship Id="rId609" Type="http://schemas.openxmlformats.org/officeDocument/2006/relationships/slideLayout" Target="../slideLayouts/slideLayout934.xml"/><Relationship Id="rId85" Type="http://schemas.openxmlformats.org/officeDocument/2006/relationships/slideLayout" Target="../slideLayouts/slideLayout410.xml"/><Relationship Id="rId150" Type="http://schemas.openxmlformats.org/officeDocument/2006/relationships/slideLayout" Target="../slideLayouts/slideLayout475.xml"/><Relationship Id="rId595" Type="http://schemas.openxmlformats.org/officeDocument/2006/relationships/slideLayout" Target="../slideLayouts/slideLayout920.xml"/><Relationship Id="rId248" Type="http://schemas.openxmlformats.org/officeDocument/2006/relationships/slideLayout" Target="../slideLayouts/slideLayout573.xml"/><Relationship Id="rId455" Type="http://schemas.openxmlformats.org/officeDocument/2006/relationships/slideLayout" Target="../slideLayouts/slideLayout780.xml"/><Relationship Id="rId662" Type="http://schemas.openxmlformats.org/officeDocument/2006/relationships/slideLayout" Target="../slideLayouts/slideLayout987.xml"/><Relationship Id="rId12" Type="http://schemas.openxmlformats.org/officeDocument/2006/relationships/slideLayout" Target="../slideLayouts/slideLayout337.xml"/><Relationship Id="rId108" Type="http://schemas.openxmlformats.org/officeDocument/2006/relationships/slideLayout" Target="../slideLayouts/slideLayout433.xml"/><Relationship Id="rId315" Type="http://schemas.openxmlformats.org/officeDocument/2006/relationships/slideLayout" Target="../slideLayouts/slideLayout640.xml"/><Relationship Id="rId522" Type="http://schemas.openxmlformats.org/officeDocument/2006/relationships/slideLayout" Target="../slideLayouts/slideLayout847.xml"/><Relationship Id="rId96" Type="http://schemas.openxmlformats.org/officeDocument/2006/relationships/slideLayout" Target="../slideLayouts/slideLayout421.xml"/><Relationship Id="rId161" Type="http://schemas.openxmlformats.org/officeDocument/2006/relationships/slideLayout" Target="../slideLayouts/slideLayout486.xml"/><Relationship Id="rId399" Type="http://schemas.openxmlformats.org/officeDocument/2006/relationships/slideLayout" Target="../slideLayouts/slideLayout724.xml"/><Relationship Id="rId259" Type="http://schemas.openxmlformats.org/officeDocument/2006/relationships/slideLayout" Target="../slideLayouts/slideLayout584.xml"/><Relationship Id="rId466" Type="http://schemas.openxmlformats.org/officeDocument/2006/relationships/slideLayout" Target="../slideLayouts/slideLayout791.xml"/><Relationship Id="rId673" Type="http://schemas.openxmlformats.org/officeDocument/2006/relationships/slideLayout" Target="../slideLayouts/slideLayout998.xml"/><Relationship Id="rId23" Type="http://schemas.openxmlformats.org/officeDocument/2006/relationships/slideLayout" Target="../slideLayouts/slideLayout348.xml"/><Relationship Id="rId119" Type="http://schemas.openxmlformats.org/officeDocument/2006/relationships/slideLayout" Target="../slideLayouts/slideLayout444.xml"/><Relationship Id="rId326" Type="http://schemas.openxmlformats.org/officeDocument/2006/relationships/slideLayout" Target="../slideLayouts/slideLayout651.xml"/><Relationship Id="rId533" Type="http://schemas.openxmlformats.org/officeDocument/2006/relationships/slideLayout" Target="../slideLayouts/slideLayout858.xml"/><Relationship Id="rId172" Type="http://schemas.openxmlformats.org/officeDocument/2006/relationships/slideLayout" Target="../slideLayouts/slideLayout497.xml"/><Relationship Id="rId477" Type="http://schemas.openxmlformats.org/officeDocument/2006/relationships/slideLayout" Target="../slideLayouts/slideLayout802.xml"/><Relationship Id="rId600" Type="http://schemas.openxmlformats.org/officeDocument/2006/relationships/slideLayout" Target="../slideLayouts/slideLayout925.xml"/><Relationship Id="rId684" Type="http://schemas.openxmlformats.org/officeDocument/2006/relationships/slideLayout" Target="../slideLayouts/slideLayout1009.xml"/><Relationship Id="rId337" Type="http://schemas.openxmlformats.org/officeDocument/2006/relationships/slideLayout" Target="../slideLayouts/slideLayout662.xml"/><Relationship Id="rId34" Type="http://schemas.openxmlformats.org/officeDocument/2006/relationships/slideLayout" Target="../slideLayouts/slideLayout359.xml"/><Relationship Id="rId544" Type="http://schemas.openxmlformats.org/officeDocument/2006/relationships/slideLayout" Target="../slideLayouts/slideLayout869.xml"/><Relationship Id="rId183" Type="http://schemas.openxmlformats.org/officeDocument/2006/relationships/slideLayout" Target="../slideLayouts/slideLayout508.xml"/><Relationship Id="rId390" Type="http://schemas.openxmlformats.org/officeDocument/2006/relationships/slideLayout" Target="../slideLayouts/slideLayout715.xml"/><Relationship Id="rId404" Type="http://schemas.openxmlformats.org/officeDocument/2006/relationships/slideLayout" Target="../slideLayouts/slideLayout729.xml"/><Relationship Id="rId611" Type="http://schemas.openxmlformats.org/officeDocument/2006/relationships/slideLayout" Target="../slideLayouts/slideLayout936.xml"/><Relationship Id="rId250" Type="http://schemas.openxmlformats.org/officeDocument/2006/relationships/slideLayout" Target="../slideLayouts/slideLayout575.xml"/><Relationship Id="rId488" Type="http://schemas.openxmlformats.org/officeDocument/2006/relationships/slideLayout" Target="../slideLayouts/slideLayout813.xml"/><Relationship Id="rId695" Type="http://schemas.openxmlformats.org/officeDocument/2006/relationships/slideLayout" Target="../slideLayouts/slideLayout1020.xml"/><Relationship Id="rId45" Type="http://schemas.openxmlformats.org/officeDocument/2006/relationships/slideLayout" Target="../slideLayouts/slideLayout370.xml"/><Relationship Id="rId110" Type="http://schemas.openxmlformats.org/officeDocument/2006/relationships/slideLayout" Target="../slideLayouts/slideLayout435.xml"/><Relationship Id="rId348" Type="http://schemas.openxmlformats.org/officeDocument/2006/relationships/slideLayout" Target="../slideLayouts/slideLayout673.xml"/><Relationship Id="rId555" Type="http://schemas.openxmlformats.org/officeDocument/2006/relationships/slideLayout" Target="../slideLayouts/slideLayout880.xml"/><Relationship Id="rId194" Type="http://schemas.openxmlformats.org/officeDocument/2006/relationships/slideLayout" Target="../slideLayouts/slideLayout519.xml"/><Relationship Id="rId208" Type="http://schemas.openxmlformats.org/officeDocument/2006/relationships/slideLayout" Target="../slideLayouts/slideLayout533.xml"/><Relationship Id="rId415" Type="http://schemas.openxmlformats.org/officeDocument/2006/relationships/slideLayout" Target="../slideLayouts/slideLayout740.xml"/><Relationship Id="rId622" Type="http://schemas.openxmlformats.org/officeDocument/2006/relationships/slideLayout" Target="../slideLayouts/slideLayout947.xml"/><Relationship Id="rId261" Type="http://schemas.openxmlformats.org/officeDocument/2006/relationships/slideLayout" Target="../slideLayouts/slideLayout586.xml"/><Relationship Id="rId499" Type="http://schemas.openxmlformats.org/officeDocument/2006/relationships/slideLayout" Target="../slideLayouts/slideLayout824.xml"/><Relationship Id="rId56" Type="http://schemas.openxmlformats.org/officeDocument/2006/relationships/slideLayout" Target="../slideLayouts/slideLayout381.xml"/><Relationship Id="rId359" Type="http://schemas.openxmlformats.org/officeDocument/2006/relationships/slideLayout" Target="../slideLayouts/slideLayout684.xml"/><Relationship Id="rId566" Type="http://schemas.openxmlformats.org/officeDocument/2006/relationships/slideLayout" Target="../slideLayouts/slideLayout891.xml"/><Relationship Id="rId121" Type="http://schemas.openxmlformats.org/officeDocument/2006/relationships/slideLayout" Target="../slideLayouts/slideLayout446.xml"/><Relationship Id="rId219" Type="http://schemas.openxmlformats.org/officeDocument/2006/relationships/slideLayout" Target="../slideLayouts/slideLayout544.xml"/><Relationship Id="rId426" Type="http://schemas.openxmlformats.org/officeDocument/2006/relationships/slideLayout" Target="../slideLayouts/slideLayout751.xml"/><Relationship Id="rId633" Type="http://schemas.openxmlformats.org/officeDocument/2006/relationships/slideLayout" Target="../slideLayouts/slideLayout958.xml"/><Relationship Id="rId67" Type="http://schemas.openxmlformats.org/officeDocument/2006/relationships/slideLayout" Target="../slideLayouts/slideLayout392.xml"/><Relationship Id="rId272" Type="http://schemas.openxmlformats.org/officeDocument/2006/relationships/slideLayout" Target="../slideLayouts/slideLayout597.xml"/><Relationship Id="rId577" Type="http://schemas.openxmlformats.org/officeDocument/2006/relationships/slideLayout" Target="../slideLayouts/slideLayout902.xml"/><Relationship Id="rId700" Type="http://schemas.openxmlformats.org/officeDocument/2006/relationships/image" Target="../media/image15.jpeg"/><Relationship Id="rId132" Type="http://schemas.openxmlformats.org/officeDocument/2006/relationships/slideLayout" Target="../slideLayouts/slideLayout457.xml"/><Relationship Id="rId437" Type="http://schemas.openxmlformats.org/officeDocument/2006/relationships/slideLayout" Target="../slideLayouts/slideLayout762.xml"/><Relationship Id="rId644" Type="http://schemas.openxmlformats.org/officeDocument/2006/relationships/slideLayout" Target="../slideLayouts/slideLayout969.xml"/><Relationship Id="rId283" Type="http://schemas.openxmlformats.org/officeDocument/2006/relationships/slideLayout" Target="../slideLayouts/slideLayout608.xml"/><Relationship Id="rId490" Type="http://schemas.openxmlformats.org/officeDocument/2006/relationships/slideLayout" Target="../slideLayouts/slideLayout815.xml"/><Relationship Id="rId504" Type="http://schemas.openxmlformats.org/officeDocument/2006/relationships/slideLayout" Target="../slideLayouts/slideLayout829.xml"/><Relationship Id="rId78" Type="http://schemas.openxmlformats.org/officeDocument/2006/relationships/slideLayout" Target="../slideLayouts/slideLayout403.xml"/><Relationship Id="rId143" Type="http://schemas.openxmlformats.org/officeDocument/2006/relationships/slideLayout" Target="../slideLayouts/slideLayout468.xml"/><Relationship Id="rId350" Type="http://schemas.openxmlformats.org/officeDocument/2006/relationships/slideLayout" Target="../slideLayouts/slideLayout675.xml"/><Relationship Id="rId588" Type="http://schemas.openxmlformats.org/officeDocument/2006/relationships/slideLayout" Target="../slideLayouts/slideLayout913.xml"/><Relationship Id="rId9" Type="http://schemas.openxmlformats.org/officeDocument/2006/relationships/slideLayout" Target="../slideLayouts/slideLayout334.xml"/><Relationship Id="rId210" Type="http://schemas.openxmlformats.org/officeDocument/2006/relationships/slideLayout" Target="../slideLayouts/slideLayout535.xml"/><Relationship Id="rId448" Type="http://schemas.openxmlformats.org/officeDocument/2006/relationships/slideLayout" Target="../slideLayouts/slideLayout773.xml"/><Relationship Id="rId655" Type="http://schemas.openxmlformats.org/officeDocument/2006/relationships/slideLayout" Target="../slideLayouts/slideLayout980.xml"/><Relationship Id="rId294" Type="http://schemas.openxmlformats.org/officeDocument/2006/relationships/slideLayout" Target="../slideLayouts/slideLayout619.xml"/><Relationship Id="rId308" Type="http://schemas.openxmlformats.org/officeDocument/2006/relationships/slideLayout" Target="../slideLayouts/slideLayout633.xml"/><Relationship Id="rId515" Type="http://schemas.openxmlformats.org/officeDocument/2006/relationships/slideLayout" Target="../slideLayouts/slideLayout840.xml"/><Relationship Id="rId89" Type="http://schemas.openxmlformats.org/officeDocument/2006/relationships/slideLayout" Target="../slideLayouts/slideLayout414.xml"/><Relationship Id="rId154" Type="http://schemas.openxmlformats.org/officeDocument/2006/relationships/slideLayout" Target="../slideLayouts/slideLayout479.xml"/><Relationship Id="rId361" Type="http://schemas.openxmlformats.org/officeDocument/2006/relationships/slideLayout" Target="../slideLayouts/slideLayout686.xml"/><Relationship Id="rId599" Type="http://schemas.openxmlformats.org/officeDocument/2006/relationships/slideLayout" Target="../slideLayouts/slideLayout924.xml"/><Relationship Id="rId459" Type="http://schemas.openxmlformats.org/officeDocument/2006/relationships/slideLayout" Target="../slideLayouts/slideLayout784.xml"/><Relationship Id="rId666" Type="http://schemas.openxmlformats.org/officeDocument/2006/relationships/slideLayout" Target="../slideLayouts/slideLayout991.xml"/><Relationship Id="rId16" Type="http://schemas.openxmlformats.org/officeDocument/2006/relationships/slideLayout" Target="../slideLayouts/slideLayout341.xml"/><Relationship Id="rId221" Type="http://schemas.openxmlformats.org/officeDocument/2006/relationships/slideLayout" Target="../slideLayouts/slideLayout546.xml"/><Relationship Id="rId319" Type="http://schemas.openxmlformats.org/officeDocument/2006/relationships/slideLayout" Target="../slideLayouts/slideLayout644.xml"/><Relationship Id="rId526" Type="http://schemas.openxmlformats.org/officeDocument/2006/relationships/slideLayout" Target="../slideLayouts/slideLayout851.xml"/><Relationship Id="rId165" Type="http://schemas.openxmlformats.org/officeDocument/2006/relationships/slideLayout" Target="../slideLayouts/slideLayout490.xml"/><Relationship Id="rId372" Type="http://schemas.openxmlformats.org/officeDocument/2006/relationships/slideLayout" Target="../slideLayouts/slideLayout697.xml"/><Relationship Id="rId677" Type="http://schemas.openxmlformats.org/officeDocument/2006/relationships/slideLayout" Target="../slideLayouts/slideLayout1002.xml"/><Relationship Id="rId232" Type="http://schemas.openxmlformats.org/officeDocument/2006/relationships/slideLayout" Target="../slideLayouts/slideLayout557.xml"/><Relationship Id="rId27" Type="http://schemas.openxmlformats.org/officeDocument/2006/relationships/slideLayout" Target="../slideLayouts/slideLayout352.xml"/><Relationship Id="rId537" Type="http://schemas.openxmlformats.org/officeDocument/2006/relationships/slideLayout" Target="../slideLayouts/slideLayout862.xml"/><Relationship Id="rId80" Type="http://schemas.openxmlformats.org/officeDocument/2006/relationships/slideLayout" Target="../slideLayouts/slideLayout405.xml"/><Relationship Id="rId176" Type="http://schemas.openxmlformats.org/officeDocument/2006/relationships/slideLayout" Target="../slideLayouts/slideLayout501.xml"/><Relationship Id="rId383" Type="http://schemas.openxmlformats.org/officeDocument/2006/relationships/slideLayout" Target="../slideLayouts/slideLayout708.xml"/><Relationship Id="rId590" Type="http://schemas.openxmlformats.org/officeDocument/2006/relationships/slideLayout" Target="../slideLayouts/slideLayout915.xml"/><Relationship Id="rId604" Type="http://schemas.openxmlformats.org/officeDocument/2006/relationships/slideLayout" Target="../slideLayouts/slideLayout929.xml"/><Relationship Id="rId243" Type="http://schemas.openxmlformats.org/officeDocument/2006/relationships/slideLayout" Target="../slideLayouts/slideLayout568.xml"/><Relationship Id="rId450" Type="http://schemas.openxmlformats.org/officeDocument/2006/relationships/slideLayout" Target="../slideLayouts/slideLayout775.xml"/><Relationship Id="rId688" Type="http://schemas.openxmlformats.org/officeDocument/2006/relationships/slideLayout" Target="../slideLayouts/slideLayout1013.xml"/><Relationship Id="rId38" Type="http://schemas.openxmlformats.org/officeDocument/2006/relationships/slideLayout" Target="../slideLayouts/slideLayout363.xml"/><Relationship Id="rId103" Type="http://schemas.openxmlformats.org/officeDocument/2006/relationships/slideLayout" Target="../slideLayouts/slideLayout428.xml"/><Relationship Id="rId310" Type="http://schemas.openxmlformats.org/officeDocument/2006/relationships/slideLayout" Target="../slideLayouts/slideLayout635.xml"/><Relationship Id="rId548" Type="http://schemas.openxmlformats.org/officeDocument/2006/relationships/slideLayout" Target="../slideLayouts/slideLayout873.xml"/><Relationship Id="rId91" Type="http://schemas.openxmlformats.org/officeDocument/2006/relationships/slideLayout" Target="../slideLayouts/slideLayout416.xml"/><Relationship Id="rId187" Type="http://schemas.openxmlformats.org/officeDocument/2006/relationships/slideLayout" Target="../slideLayouts/slideLayout512.xml"/><Relationship Id="rId394" Type="http://schemas.openxmlformats.org/officeDocument/2006/relationships/slideLayout" Target="../slideLayouts/slideLayout719.xml"/><Relationship Id="rId408" Type="http://schemas.openxmlformats.org/officeDocument/2006/relationships/slideLayout" Target="../slideLayouts/slideLayout733.xml"/><Relationship Id="rId615" Type="http://schemas.openxmlformats.org/officeDocument/2006/relationships/slideLayout" Target="../slideLayouts/slideLayout940.xml"/><Relationship Id="rId254" Type="http://schemas.openxmlformats.org/officeDocument/2006/relationships/slideLayout" Target="../slideLayouts/slideLayout579.xml"/><Relationship Id="rId699" Type="http://schemas.openxmlformats.org/officeDocument/2006/relationships/theme" Target="../theme/theme39.xml"/><Relationship Id="rId49" Type="http://schemas.openxmlformats.org/officeDocument/2006/relationships/slideLayout" Target="../slideLayouts/slideLayout374.xml"/><Relationship Id="rId114" Type="http://schemas.openxmlformats.org/officeDocument/2006/relationships/slideLayout" Target="../slideLayouts/slideLayout439.xml"/><Relationship Id="rId461" Type="http://schemas.openxmlformats.org/officeDocument/2006/relationships/slideLayout" Target="../slideLayouts/slideLayout786.xml"/><Relationship Id="rId559" Type="http://schemas.openxmlformats.org/officeDocument/2006/relationships/slideLayout" Target="../slideLayouts/slideLayout884.xml"/><Relationship Id="rId198" Type="http://schemas.openxmlformats.org/officeDocument/2006/relationships/slideLayout" Target="../slideLayouts/slideLayout523.xml"/><Relationship Id="rId321" Type="http://schemas.openxmlformats.org/officeDocument/2006/relationships/slideLayout" Target="../slideLayouts/slideLayout646.xml"/><Relationship Id="rId419" Type="http://schemas.openxmlformats.org/officeDocument/2006/relationships/slideLayout" Target="../slideLayouts/slideLayout744.xml"/><Relationship Id="rId626" Type="http://schemas.openxmlformats.org/officeDocument/2006/relationships/slideLayout" Target="../slideLayouts/slideLayout951.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1031.xml"/><Relationship Id="rId3" Type="http://schemas.openxmlformats.org/officeDocument/2006/relationships/slideLayout" Target="../slideLayouts/slideLayout1026.xml"/><Relationship Id="rId7" Type="http://schemas.openxmlformats.org/officeDocument/2006/relationships/slideLayout" Target="../slideLayouts/slideLayout1030.xml"/><Relationship Id="rId2" Type="http://schemas.openxmlformats.org/officeDocument/2006/relationships/slideLayout" Target="../slideLayouts/slideLayout1025.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theme" Target="../theme/theme40.xml"/><Relationship Id="rId5" Type="http://schemas.openxmlformats.org/officeDocument/2006/relationships/slideLayout" Target="../slideLayouts/slideLayout1028.xml"/><Relationship Id="rId10" Type="http://schemas.openxmlformats.org/officeDocument/2006/relationships/slideLayout" Target="../slideLayouts/slideLayout1033.xml"/><Relationship Id="rId4" Type="http://schemas.openxmlformats.org/officeDocument/2006/relationships/slideLayout" Target="../slideLayouts/slideLayout1027.xml"/><Relationship Id="rId9" Type="http://schemas.openxmlformats.org/officeDocument/2006/relationships/slideLayout" Target="../slideLayouts/slideLayout103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1041.xml"/><Relationship Id="rId3" Type="http://schemas.openxmlformats.org/officeDocument/2006/relationships/slideLayout" Target="../slideLayouts/slideLayout1036.xml"/><Relationship Id="rId7" Type="http://schemas.openxmlformats.org/officeDocument/2006/relationships/slideLayout" Target="../slideLayouts/slideLayout1040.xml"/><Relationship Id="rId12" Type="http://schemas.openxmlformats.org/officeDocument/2006/relationships/theme" Target="../theme/theme41.xml"/><Relationship Id="rId2" Type="http://schemas.openxmlformats.org/officeDocument/2006/relationships/slideLayout" Target="../slideLayouts/slideLayout1035.xml"/><Relationship Id="rId1" Type="http://schemas.openxmlformats.org/officeDocument/2006/relationships/slideLayout" Target="../slideLayouts/slideLayout1034.xml"/><Relationship Id="rId6" Type="http://schemas.openxmlformats.org/officeDocument/2006/relationships/slideLayout" Target="../slideLayouts/slideLayout1039.xml"/><Relationship Id="rId11" Type="http://schemas.openxmlformats.org/officeDocument/2006/relationships/slideLayout" Target="../slideLayouts/slideLayout1044.xml"/><Relationship Id="rId5" Type="http://schemas.openxmlformats.org/officeDocument/2006/relationships/slideLayout" Target="../slideLayouts/slideLayout1038.xml"/><Relationship Id="rId10" Type="http://schemas.openxmlformats.org/officeDocument/2006/relationships/slideLayout" Target="../slideLayouts/slideLayout1043.xml"/><Relationship Id="rId4" Type="http://schemas.openxmlformats.org/officeDocument/2006/relationships/slideLayout" Target="../slideLayouts/slideLayout1037.xml"/><Relationship Id="rId9" Type="http://schemas.openxmlformats.org/officeDocument/2006/relationships/slideLayout" Target="../slideLayouts/slideLayout1042.xml"/></Relationships>
</file>

<file path=ppt/slideMasters/_rels/slideMaster42.xml.rels><?xml version="1.0" encoding="UTF-8" standalone="yes"?>
<Relationships xmlns="http://schemas.openxmlformats.org/package/2006/relationships"><Relationship Id="rId2" Type="http://schemas.openxmlformats.org/officeDocument/2006/relationships/theme" Target="../theme/theme42.xml"/><Relationship Id="rId1" Type="http://schemas.openxmlformats.org/officeDocument/2006/relationships/slideLayout" Target="../slideLayouts/slideLayout1045.xml"/></Relationships>
</file>

<file path=ppt/slideMasters/_rels/slideMaster4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theme" Target="../theme/theme43.xml"/><Relationship Id="rId1" Type="http://schemas.openxmlformats.org/officeDocument/2006/relationships/slideLayout" Target="../slideLayouts/slideLayout104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1054.xml"/><Relationship Id="rId13" Type="http://schemas.openxmlformats.org/officeDocument/2006/relationships/image" Target="../media/image1.png"/><Relationship Id="rId3" Type="http://schemas.openxmlformats.org/officeDocument/2006/relationships/slideLayout" Target="../slideLayouts/slideLayout1049.xml"/><Relationship Id="rId7" Type="http://schemas.openxmlformats.org/officeDocument/2006/relationships/slideLayout" Target="../slideLayouts/slideLayout1053.xml"/><Relationship Id="rId12" Type="http://schemas.openxmlformats.org/officeDocument/2006/relationships/theme" Target="../theme/theme44.xml"/><Relationship Id="rId2" Type="http://schemas.openxmlformats.org/officeDocument/2006/relationships/slideLayout" Target="../slideLayouts/slideLayout1048.xml"/><Relationship Id="rId1" Type="http://schemas.openxmlformats.org/officeDocument/2006/relationships/slideLayout" Target="../slideLayouts/slideLayout1047.xml"/><Relationship Id="rId6" Type="http://schemas.openxmlformats.org/officeDocument/2006/relationships/slideLayout" Target="../slideLayouts/slideLayout1052.xml"/><Relationship Id="rId11" Type="http://schemas.openxmlformats.org/officeDocument/2006/relationships/slideLayout" Target="../slideLayouts/slideLayout1057.xml"/><Relationship Id="rId5" Type="http://schemas.openxmlformats.org/officeDocument/2006/relationships/slideLayout" Target="../slideLayouts/slideLayout1051.xml"/><Relationship Id="rId10" Type="http://schemas.openxmlformats.org/officeDocument/2006/relationships/slideLayout" Target="../slideLayouts/slideLayout1056.xml"/><Relationship Id="rId4" Type="http://schemas.openxmlformats.org/officeDocument/2006/relationships/slideLayout" Target="../slideLayouts/slideLayout1050.xml"/><Relationship Id="rId9" Type="http://schemas.openxmlformats.org/officeDocument/2006/relationships/slideLayout" Target="../slideLayouts/slideLayout1055.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1058.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1059.xml"/></Relationships>
</file>

<file path=ppt/slideMasters/_rels/slideMaster47.xml.rels><?xml version="1.0" encoding="UTF-8" standalone="yes"?>
<Relationships xmlns="http://schemas.openxmlformats.org/package/2006/relationships"><Relationship Id="rId2" Type="http://schemas.openxmlformats.org/officeDocument/2006/relationships/theme" Target="../theme/theme47.xml"/><Relationship Id="rId1" Type="http://schemas.openxmlformats.org/officeDocument/2006/relationships/slideLayout" Target="../slideLayouts/slideLayout1060.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1068.xml"/><Relationship Id="rId3" Type="http://schemas.openxmlformats.org/officeDocument/2006/relationships/slideLayout" Target="../slideLayouts/slideLayout1063.xml"/><Relationship Id="rId7" Type="http://schemas.openxmlformats.org/officeDocument/2006/relationships/slideLayout" Target="../slideLayouts/slideLayout1067.xml"/><Relationship Id="rId12" Type="http://schemas.openxmlformats.org/officeDocument/2006/relationships/theme" Target="../theme/theme48.xml"/><Relationship Id="rId2" Type="http://schemas.openxmlformats.org/officeDocument/2006/relationships/slideLayout" Target="../slideLayouts/slideLayout1062.xml"/><Relationship Id="rId1" Type="http://schemas.openxmlformats.org/officeDocument/2006/relationships/slideLayout" Target="../slideLayouts/slideLayout1061.xml"/><Relationship Id="rId6" Type="http://schemas.openxmlformats.org/officeDocument/2006/relationships/slideLayout" Target="../slideLayouts/slideLayout1066.xml"/><Relationship Id="rId11" Type="http://schemas.openxmlformats.org/officeDocument/2006/relationships/slideLayout" Target="../slideLayouts/slideLayout1071.xml"/><Relationship Id="rId5" Type="http://schemas.openxmlformats.org/officeDocument/2006/relationships/slideLayout" Target="../slideLayouts/slideLayout1065.xml"/><Relationship Id="rId10" Type="http://schemas.openxmlformats.org/officeDocument/2006/relationships/slideLayout" Target="../slideLayouts/slideLayout1070.xml"/><Relationship Id="rId4" Type="http://schemas.openxmlformats.org/officeDocument/2006/relationships/slideLayout" Target="../slideLayouts/slideLayout1064.xml"/><Relationship Id="rId9" Type="http://schemas.openxmlformats.org/officeDocument/2006/relationships/slideLayout" Target="../slideLayouts/slideLayout1069.xml"/></Relationships>
</file>

<file path=ppt/slideMasters/_rels/slideMaster49.xml.rels><?xml version="1.0" encoding="UTF-8" standalone="yes"?>
<Relationships xmlns="http://schemas.openxmlformats.org/package/2006/relationships"><Relationship Id="rId3" Type="http://schemas.openxmlformats.org/officeDocument/2006/relationships/theme" Target="../theme/theme49.xml"/><Relationship Id="rId2" Type="http://schemas.openxmlformats.org/officeDocument/2006/relationships/slideLayout" Target="../slideLayouts/slideLayout1073.xml"/><Relationship Id="rId1" Type="http://schemas.openxmlformats.org/officeDocument/2006/relationships/slideLayout" Target="../slideLayouts/slideLayout1072.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5.xml"/><Relationship Id="rId1" Type="http://schemas.openxmlformats.org/officeDocument/2006/relationships/slideLayout" Target="../slideLayouts/slideLayout2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1081.xml"/><Relationship Id="rId3" Type="http://schemas.openxmlformats.org/officeDocument/2006/relationships/slideLayout" Target="../slideLayouts/slideLayout1076.xml"/><Relationship Id="rId7" Type="http://schemas.openxmlformats.org/officeDocument/2006/relationships/slideLayout" Target="../slideLayouts/slideLayout1080.xml"/><Relationship Id="rId12" Type="http://schemas.openxmlformats.org/officeDocument/2006/relationships/theme" Target="../theme/theme50.xml"/><Relationship Id="rId2" Type="http://schemas.openxmlformats.org/officeDocument/2006/relationships/slideLayout" Target="../slideLayouts/slideLayout1075.xml"/><Relationship Id="rId1" Type="http://schemas.openxmlformats.org/officeDocument/2006/relationships/slideLayout" Target="../slideLayouts/slideLayout1074.xml"/><Relationship Id="rId6" Type="http://schemas.openxmlformats.org/officeDocument/2006/relationships/slideLayout" Target="../slideLayouts/slideLayout1079.xml"/><Relationship Id="rId11" Type="http://schemas.openxmlformats.org/officeDocument/2006/relationships/slideLayout" Target="../slideLayouts/slideLayout1084.xml"/><Relationship Id="rId5" Type="http://schemas.openxmlformats.org/officeDocument/2006/relationships/slideLayout" Target="../slideLayouts/slideLayout1078.xml"/><Relationship Id="rId10" Type="http://schemas.openxmlformats.org/officeDocument/2006/relationships/slideLayout" Target="../slideLayouts/slideLayout1083.xml"/><Relationship Id="rId4" Type="http://schemas.openxmlformats.org/officeDocument/2006/relationships/slideLayout" Target="../slideLayouts/slideLayout1077.xml"/><Relationship Id="rId9" Type="http://schemas.openxmlformats.org/officeDocument/2006/relationships/slideLayout" Target="../slideLayouts/slideLayout1082.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2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7.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8.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9.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13" r:id="rId1"/>
    <p:sldLayoutId id="2147486067" r:id="rId2"/>
    <p:sldLayoutId id="2147486068" r:id="rId3"/>
    <p:sldLayoutId id="2147486069" r:id="rId4"/>
    <p:sldLayoutId id="2147486070" r:id="rId5"/>
    <p:sldLayoutId id="2147486071" r:id="rId6"/>
    <p:sldLayoutId id="2147486072" r:id="rId7"/>
    <p:sldLayoutId id="2147486073" r:id="rId8"/>
    <p:sldLayoutId id="2147486074" r:id="rId9"/>
    <p:sldLayoutId id="2147486075" r:id="rId10"/>
    <p:sldLayoutId id="214748607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0403"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040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a:defRPr>
            </a:lvl1pPr>
          </a:lstStyle>
          <a:p>
            <a:pPr>
              <a:defRPr/>
            </a:pPr>
            <a:endParaRPr lang="en-US"/>
          </a:p>
        </p:txBody>
      </p:sp>
      <p:sp>
        <p:nvSpPr>
          <p:cNvPr id="23040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a:defRPr>
            </a:lvl1pPr>
          </a:lstStyle>
          <a:p>
            <a:pPr>
              <a:defRPr/>
            </a:pPr>
            <a:endParaRPr lang="en-US"/>
          </a:p>
        </p:txBody>
      </p:sp>
      <p:sp>
        <p:nvSpPr>
          <p:cNvPr id="23040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a:defRPr>
            </a:lvl1pPr>
          </a:lstStyle>
          <a:p>
            <a:pPr>
              <a:defRPr/>
            </a:pPr>
            <a:fld id="{00D20DD7-70BD-EB42-B50C-FFD21989A4D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3654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654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5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ahoma"/>
              </a:defRPr>
            </a:lvl1pPr>
          </a:lstStyle>
          <a:p>
            <a:pPr>
              <a:defRPr/>
            </a:pPr>
            <a:endParaRPr lang="en-US"/>
          </a:p>
        </p:txBody>
      </p:sp>
      <p:sp>
        <p:nvSpPr>
          <p:cNvPr id="23654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ahoma"/>
              </a:defRPr>
            </a:lvl1pPr>
          </a:lstStyle>
          <a:p>
            <a:pPr>
              <a:defRPr/>
            </a:pPr>
            <a:endParaRPr lang="en-US"/>
          </a:p>
        </p:txBody>
      </p:sp>
      <p:sp>
        <p:nvSpPr>
          <p:cNvPr id="23655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ahoma"/>
              </a:defRPr>
            </a:lvl1pPr>
          </a:lstStyle>
          <a:p>
            <a:pPr>
              <a:defRPr/>
            </a:pPr>
            <a:fld id="{BDCB50BB-2C84-2440-8C94-EF91CEBDCBE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49" r:id="rId1"/>
    <p:sldLayoutId id="2147486150" r:id="rId2"/>
    <p:sldLayoutId id="2147486151" r:id="rId3"/>
    <p:sldLayoutId id="2147486152" r:id="rId4"/>
    <p:sldLayoutId id="2147486153" r:id="rId5"/>
    <p:sldLayoutId id="2147486154" r:id="rId6"/>
    <p:sldLayoutId id="2147486155" r:id="rId7"/>
    <p:sldLayoutId id="2147486156" r:id="rId8"/>
    <p:sldLayoutId id="2147486157" r:id="rId9"/>
    <p:sldLayoutId id="2147486158" r:id="rId10"/>
    <p:sldLayoutId id="2147486159"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8306"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3475" name="Rectangle 3"/>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3476" name="Rectangle 4"/>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3477" name="Rectangle 5"/>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kumimoji="1" sz="1400">
                <a:solidFill>
                  <a:srgbClr val="BBE0E3"/>
                </a:solidFill>
                <a:latin typeface="Helvetica"/>
              </a:defRPr>
            </a:lvl1pPr>
          </a:lstStyle>
          <a:p>
            <a:pPr>
              <a:defRPr/>
            </a:pPr>
            <a:endParaRPr lang="en-US"/>
          </a:p>
        </p:txBody>
      </p:sp>
      <p:sp>
        <p:nvSpPr>
          <p:cNvPr id="233478"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BBE0E3"/>
                </a:solidFill>
                <a:latin typeface="Helvetica"/>
              </a:defRPr>
            </a:lvl1pPr>
          </a:lstStyle>
          <a:p>
            <a:pPr>
              <a:defRPr/>
            </a:pPr>
            <a:endParaRPr lang="en-US"/>
          </a:p>
        </p:txBody>
      </p:sp>
      <p:sp>
        <p:nvSpPr>
          <p:cNvPr id="233479" name="Rectangle 7"/>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kumimoji="1" sz="1400">
                <a:solidFill>
                  <a:srgbClr val="BBE0E3"/>
                </a:solidFill>
                <a:latin typeface="Helvetica"/>
              </a:defRPr>
            </a:lvl1pPr>
          </a:lstStyle>
          <a:p>
            <a:pPr>
              <a:defRPr/>
            </a:pPr>
            <a:fld id="{8084E9D7-7E4A-5446-94DE-C7958323C89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60" r:id="rId1"/>
    <p:sldLayoutId id="2147486103" r:id="rId2"/>
    <p:sldLayoutId id="2147486104" r:id="rId3"/>
    <p:sldLayoutId id="2147486105" r:id="rId4"/>
    <p:sldLayoutId id="2147486106" r:id="rId5"/>
    <p:sldLayoutId id="2147486107" r:id="rId6"/>
    <p:sldLayoutId id="2147486108" r:id="rId7"/>
    <p:sldLayoutId id="2147486109" r:id="rId8"/>
    <p:sldLayoutId id="2147486110" r:id="rId9"/>
    <p:sldLayoutId id="2147486111" r:id="rId10"/>
    <p:sldLayoutId id="2147486112" r:id="rId11"/>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05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a:solidFill>
                  <a:srgbClr val="FFFFFF"/>
                </a:solidFill>
                <a:latin typeface="Arial" charset="0"/>
              </a:defRPr>
            </a:lvl1pPr>
          </a:lstStyle>
          <a:p>
            <a:pPr>
              <a:defRPr/>
            </a:pPr>
            <a:fld id="{54483F5F-81EC-D645-A3A9-0F19A86A114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61" r:id="rId1"/>
    <p:sldLayoutId id="2147486162" r:id="rId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b="1">
          <a:solidFill>
            <a:schemeClr val="bg1"/>
          </a:solidFill>
          <a:latin typeface="+mn-lt"/>
          <a:ea typeface="+mn-ea"/>
        </a:defRPr>
      </a:lvl2pPr>
      <a:lvl3pPr marL="1143000" indent="-228600" algn="l" rtl="0" eaLnBrk="0" fontAlgn="base" hangingPunct="0">
        <a:spcBef>
          <a:spcPct val="20000"/>
        </a:spcBef>
        <a:spcAft>
          <a:spcPct val="0"/>
        </a:spcAft>
        <a:buChar char="•"/>
        <a:defRPr sz="2400" b="1">
          <a:solidFill>
            <a:schemeClr val="bg1"/>
          </a:solidFill>
          <a:latin typeface="+mn-lt"/>
          <a:ea typeface="+mn-ea"/>
        </a:defRPr>
      </a:lvl3pPr>
      <a:lvl4pPr marL="1600200" indent="-228600" algn="l" rtl="0" eaLnBrk="0" fontAlgn="base" hangingPunct="0">
        <a:spcBef>
          <a:spcPct val="20000"/>
        </a:spcBef>
        <a:spcAft>
          <a:spcPct val="0"/>
        </a:spcAft>
        <a:buChar char="–"/>
        <a:defRPr sz="2000" b="1">
          <a:solidFill>
            <a:schemeClr val="bg1"/>
          </a:solidFill>
          <a:latin typeface="+mn-lt"/>
          <a:ea typeface="+mn-ea"/>
        </a:defRPr>
      </a:lvl4pPr>
      <a:lvl5pPr marL="2057400" indent="-228600" algn="l" rtl="0" eaLnBrk="0" fontAlgn="base" hangingPunct="0">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3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a:solidFill>
                  <a:srgbClr val="FFFFFF"/>
                </a:solidFill>
                <a:latin typeface="Arial" charset="0"/>
              </a:defRPr>
            </a:lvl1pPr>
          </a:lstStyle>
          <a:p>
            <a:pPr>
              <a:defRPr/>
            </a:pPr>
            <a:fld id="{942454A9-FB12-7447-A239-26E8E1AB5DA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63" r:id="rId1"/>
    <p:sldLayoutId id="2147486164" r:id="rId2"/>
    <p:sldLayoutId id="2147486165" r:id="rId3"/>
    <p:sldLayoutId id="2147486166" r:id="rId4"/>
    <p:sldLayoutId id="2147486167" r:id="rId5"/>
    <p:sldLayoutId id="2147486168" r:id="rId6"/>
    <p:sldLayoutId id="2147486169" r:id="rId7"/>
    <p:sldLayoutId id="2147486170" r:id="rId8"/>
    <p:sldLayoutId id="2147486171" r:id="rId9"/>
    <p:sldLayoutId id="2147486172" r:id="rId10"/>
    <p:sldLayoutId id="214748617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b="1">
          <a:solidFill>
            <a:schemeClr val="bg1"/>
          </a:solidFill>
          <a:latin typeface="+mn-lt"/>
          <a:ea typeface="+mn-ea"/>
        </a:defRPr>
      </a:lvl2pPr>
      <a:lvl3pPr marL="1143000" indent="-228600" algn="l" rtl="0" eaLnBrk="0" fontAlgn="base" hangingPunct="0">
        <a:spcBef>
          <a:spcPct val="20000"/>
        </a:spcBef>
        <a:spcAft>
          <a:spcPct val="0"/>
        </a:spcAft>
        <a:buChar char="•"/>
        <a:defRPr sz="2400" b="1">
          <a:solidFill>
            <a:schemeClr val="bg1"/>
          </a:solidFill>
          <a:latin typeface="+mn-lt"/>
          <a:ea typeface="+mn-ea"/>
        </a:defRPr>
      </a:lvl3pPr>
      <a:lvl4pPr marL="1600200" indent="-228600" algn="l" rtl="0" eaLnBrk="0" fontAlgn="base" hangingPunct="0">
        <a:spcBef>
          <a:spcPct val="20000"/>
        </a:spcBef>
        <a:spcAft>
          <a:spcPct val="0"/>
        </a:spcAft>
        <a:buChar char="–"/>
        <a:defRPr sz="2000" b="1">
          <a:solidFill>
            <a:schemeClr val="bg1"/>
          </a:solidFill>
          <a:latin typeface="+mn-lt"/>
          <a:ea typeface="+mn-ea"/>
        </a:defRPr>
      </a:lvl4pPr>
      <a:lvl5pPr marL="2057400" indent="-228600" algn="l" rtl="0" eaLnBrk="0" fontAlgn="base" hangingPunct="0">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59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FFFFFF"/>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FFFFFF"/>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FFFFFF"/>
                </a:solidFill>
                <a:latin typeface="Times New Roman" charset="0"/>
              </a:defRPr>
            </a:lvl1pPr>
          </a:lstStyle>
          <a:p>
            <a:pPr>
              <a:defRPr/>
            </a:pPr>
            <a:fld id="{7286CDE1-80F4-DC49-846E-1759B5F7F87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7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0"/>
                <a:cs typeface="ＭＳ Ｐゴシック" charset="0"/>
              </a:defRPr>
            </a:lvl1pPr>
          </a:lstStyle>
          <a:p>
            <a:pPr>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0"/>
                <a:cs typeface="ＭＳ Ｐゴシック" charset="0"/>
              </a:defRPr>
            </a:lvl1pPr>
          </a:lstStyle>
          <a:p>
            <a:pPr>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B986D594-DAF2-DA42-82F9-7CD0642F275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75" r:id="rId1"/>
    <p:sldLayoutId id="2147486176" r:id="rId2"/>
    <p:sldLayoutId id="2147486177" r:id="rId3"/>
    <p:sldLayoutId id="2147486178" r:id="rId4"/>
    <p:sldLayoutId id="2147486179" r:id="rId5"/>
    <p:sldLayoutId id="2147486180" r:id="rId6"/>
    <p:sldLayoutId id="2147486181" r:id="rId7"/>
    <p:sldLayoutId id="2147486182" r:id="rId8"/>
    <p:sldLayoutId id="2147486183" r:id="rId9"/>
    <p:sldLayoutId id="2147486184" r:id="rId10"/>
    <p:sldLayoutId id="214748618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02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02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latin typeface="Arial" charset="0"/>
              </a:defRPr>
            </a:lvl1pPr>
          </a:lstStyle>
          <a:p>
            <a:pPr>
              <a:defRPr/>
            </a:pPr>
            <a:fld id="{8F9CF485-B5B5-1C4A-B2FB-D745284B4FB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86"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Arial" pitchFamily="-108" charset="0"/>
        </a:defRPr>
      </a:lvl6pPr>
      <a:lvl7pPr marL="914165" algn="ctr" rtl="0" fontAlgn="base">
        <a:spcBef>
          <a:spcPct val="0"/>
        </a:spcBef>
        <a:spcAft>
          <a:spcPct val="0"/>
        </a:spcAft>
        <a:defRPr sz="4400">
          <a:solidFill>
            <a:schemeClr val="tx2"/>
          </a:solidFill>
          <a:latin typeface="Arial" pitchFamily="-108" charset="0"/>
        </a:defRPr>
      </a:lvl7pPr>
      <a:lvl8pPr marL="1371250" algn="ctr" rtl="0" fontAlgn="base">
        <a:spcBef>
          <a:spcPct val="0"/>
        </a:spcBef>
        <a:spcAft>
          <a:spcPct val="0"/>
        </a:spcAft>
        <a:defRPr sz="4400">
          <a:solidFill>
            <a:schemeClr val="tx2"/>
          </a:solidFill>
          <a:latin typeface="Arial" pitchFamily="-108" charset="0"/>
        </a:defRPr>
      </a:lvl8pPr>
      <a:lvl9pPr marL="1828332" algn="ctr" rtl="0" fontAlgn="base">
        <a:spcBef>
          <a:spcPct val="0"/>
        </a:spcBef>
        <a:spcAft>
          <a:spcPct val="0"/>
        </a:spcAft>
        <a:defRPr sz="4400">
          <a:solidFill>
            <a:schemeClr val="tx2"/>
          </a:solidFill>
          <a:latin typeface="Arial" pitchFamily="-108"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959" indent="-228541" algn="l" rtl="0" fontAlgn="base">
        <a:spcBef>
          <a:spcPct val="20000"/>
        </a:spcBef>
        <a:spcAft>
          <a:spcPct val="0"/>
        </a:spcAft>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fld id="{F9636FE9-36AE-7E49-8782-47C0978B3951}"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669549138"/>
      </p:ext>
    </p:extLst>
  </p:cSld>
  <p:clrMap bg1="lt1" tx1="dk1" bg2="lt2" tx2="dk2" accent1="accent1" accent2="accent2" accent3="accent3" accent4="accent4" accent5="accent5" accent6="accent6" hlink="hlink" folHlink="folHlink"/>
  <p:sldLayoutIdLst>
    <p:sldLayoutId id="2147486200" r:id="rId1"/>
    <p:sldLayoutId id="2147486201" r:id="rId2"/>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ヒラギノ角ゴ Pro W3" pitchFamily="-111" charset="-128"/>
        </a:defRPr>
      </a:lvl1pPr>
      <a:lvl2pPr marL="742760" indent="-285677" algn="l" rtl="0" eaLnBrk="0" fontAlgn="base" hangingPunct="0">
        <a:spcBef>
          <a:spcPct val="20000"/>
        </a:spcBef>
        <a:spcAft>
          <a:spcPct val="0"/>
        </a:spcAft>
        <a:buChar char="–"/>
        <a:defRPr sz="2800">
          <a:solidFill>
            <a:schemeClr val="tx1"/>
          </a:solidFill>
          <a:latin typeface="+mn-lt"/>
          <a:ea typeface="+mn-ea"/>
          <a:cs typeface="ヒラギノ角ゴ Pro W3" pitchFamily="-111" charset="-128"/>
        </a:defRPr>
      </a:lvl2pPr>
      <a:lvl3pPr marL="1142706" indent="-228541" algn="l" rtl="0" eaLnBrk="0" fontAlgn="base" hangingPunct="0">
        <a:spcBef>
          <a:spcPct val="20000"/>
        </a:spcBef>
        <a:spcAft>
          <a:spcPct val="0"/>
        </a:spcAft>
        <a:buChar char="•"/>
        <a:defRPr sz="2400">
          <a:solidFill>
            <a:schemeClr val="tx1"/>
          </a:solidFill>
          <a:latin typeface="+mn-lt"/>
          <a:ea typeface="+mn-ea"/>
          <a:cs typeface="ヒラギノ角ゴ Pro W3" pitchFamily="-111" charset="-128"/>
        </a:defRPr>
      </a:lvl3pPr>
      <a:lvl4pPr marL="1599790" indent="-228541"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4pPr>
      <a:lvl5pPr marL="2056875" indent="-228541"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eaLnBrk="0" hangingPunct="0">
              <a:defRPr/>
            </a:pPr>
            <a:endParaRPr lang="en-US">
              <a:solidFill>
                <a:srgbClr val="000000"/>
              </a:solidFill>
              <a:latin typeface="Arial"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eaLnBrk="0" hangingPunct="0">
              <a:defRPr/>
            </a:pPr>
            <a:endParaRPr lang="en-US">
              <a:solidFill>
                <a:srgbClr val="000000"/>
              </a:solidFill>
              <a:latin typeface="Arial"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eaLnBrk="0" hangingPunct="0">
              <a:defRPr/>
            </a:pPr>
            <a:fld id="{586441EB-B7B6-D543-83BD-CA0D5169F943}" type="slidenum">
              <a:rPr lang="en-US">
                <a:solidFill>
                  <a:srgbClr val="000000"/>
                </a:solidFill>
                <a:latin typeface="Arial" charset="0"/>
              </a:rPr>
              <a:pPr eaLnBrk="0" hangingPunct="0">
                <a:defRPr/>
              </a:pPr>
              <a:t>‹#›</a:t>
            </a:fld>
            <a:endParaRPr lang="en-US">
              <a:solidFill>
                <a:srgbClr val="000000"/>
              </a:solidFill>
              <a:latin typeface="Arial" charset="0"/>
            </a:endParaRPr>
          </a:p>
        </p:txBody>
      </p:sp>
    </p:spTree>
    <p:extLst>
      <p:ext uri="{BB962C8B-B14F-4D97-AF65-F5344CB8AC3E}">
        <p14:creationId xmlns:p14="http://schemas.microsoft.com/office/powerpoint/2010/main" val="686341794"/>
      </p:ext>
    </p:extLst>
  </p:cSld>
  <p:clrMap bg1="lt1" tx1="dk1" bg2="lt2" tx2="dk2" accent1="accent1" accent2="accent2" accent3="accent3" accent4="accent4" accent5="accent5" accent6="accent6" hlink="hlink" folHlink="folHlink"/>
  <p:sldLayoutIdLst>
    <p:sldLayoutId id="2147486207" r:id="rId1"/>
    <p:sldLayoutId id="2147486208" r:id="rId2"/>
    <p:sldLayoutId id="2147486209" r:id="rId3"/>
    <p:sldLayoutId id="2147486210" r:id="rId4"/>
    <p:sldLayoutId id="2147486211" r:id="rId5"/>
    <p:sldLayoutId id="2147486212" r:id="rId6"/>
    <p:sldLayoutId id="2147486213" r:id="rId7"/>
    <p:sldLayoutId id="2147486214" r:id="rId8"/>
    <p:sldLayoutId id="2147486215" r:id="rId9"/>
    <p:sldLayoutId id="2147486216" r:id="rId10"/>
    <p:sldLayoutId id="214748621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7" charset="0"/>
                <a:ea typeface="+mn-ea"/>
                <a:cs typeface="+mn-cs"/>
              </a:defRPr>
            </a:lvl1pPr>
          </a:lstStyle>
          <a:p>
            <a:pPr>
              <a:defRPr/>
            </a:pPr>
            <a:endParaRPr lang="en-US"/>
          </a:p>
        </p:txBody>
      </p:sp>
      <p:sp>
        <p:nvSpPr>
          <p:cNvPr id="307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7" charset="0"/>
                <a:ea typeface="+mn-ea"/>
                <a:cs typeface="+mn-cs"/>
              </a:defRPr>
            </a:lvl1pPr>
          </a:lstStyle>
          <a:p>
            <a:pPr>
              <a:defRPr/>
            </a:pPr>
            <a:endParaRPr lang="en-US"/>
          </a:p>
        </p:txBody>
      </p:sp>
      <p:sp>
        <p:nvSpPr>
          <p:cNvPr id="307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cs typeface="Arial" charset="0"/>
              </a:defRPr>
            </a:lvl1pPr>
          </a:lstStyle>
          <a:p>
            <a:pPr>
              <a:defRPr/>
            </a:pPr>
            <a:fld id="{2683AE72-245B-C94F-A30F-AA509146B39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77" r:id="rId1"/>
    <p:sldLayoutId id="2147486078" r:id="rId2"/>
    <p:sldLayoutId id="2147486079" r:id="rId3"/>
    <p:sldLayoutId id="2147486080" r:id="rId4"/>
    <p:sldLayoutId id="2147486081" r:id="rId5"/>
    <p:sldLayoutId id="2147486082" r:id="rId6"/>
    <p:sldLayoutId id="2147486083" r:id="rId7"/>
    <p:sldLayoutId id="2147486084" r:id="rId8"/>
    <p:sldLayoutId id="2147486085" r:id="rId9"/>
    <p:sldLayoutId id="2147486086" r:id="rId10"/>
    <p:sldLayoutId id="214748608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5pPr>
      <a:lvl6pPr marL="4572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6pPr>
      <a:lvl7pPr marL="9144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7pPr>
      <a:lvl8pPr marL="13716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8pPr>
      <a:lvl9pPr marL="18288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nvPr>
        </p:nvSpPr>
        <p:spPr bwMode="auto">
          <a:xfrm>
            <a:off x="1295400" y="1981200"/>
            <a:ext cx="7162800" cy="4114800"/>
          </a:xfrm>
          <a:prstGeom prst="rect">
            <a:avLst/>
          </a:prstGeom>
          <a:noFill/>
          <a:ln w="9525">
            <a:noFill/>
            <a:miter lim="800000"/>
            <a:headEnd/>
            <a:tailEnd/>
          </a:ln>
          <a:effectLst>
            <a:outerShdw blurRad="381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Copperplate Gothic Light" charset="0"/>
                <a:ea typeface="ヒラギノ角ゴ Pro W3" charset="0"/>
                <a:cs typeface="ヒラギノ角ゴ Pro W3" charset="0"/>
              </a:defRPr>
            </a:lvl1pPr>
          </a:lstStyle>
          <a:p>
            <a:pPr eaLnBrk="0" hangingPunct="0">
              <a:defRPr/>
            </a:pPr>
            <a:endParaRPr lang="en-US">
              <a:solidFill>
                <a:srgbClr val="000000"/>
              </a:solidFill>
            </a:endParaRPr>
          </a:p>
        </p:txBody>
      </p:sp>
      <p:sp>
        <p:nvSpPr>
          <p:cNvPr id="501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Copperplate Gothic Light" charset="0"/>
                <a:ea typeface="ヒラギノ角ゴ Pro W3" charset="0"/>
                <a:cs typeface="ヒラギノ角ゴ Pro W3" charset="0"/>
              </a:defRPr>
            </a:lvl1pPr>
          </a:lstStyle>
          <a:p>
            <a:pPr eaLnBrk="0" hangingPunct="0">
              <a:defRPr/>
            </a:pPr>
            <a:endParaRPr lang="en-US">
              <a:solidFill>
                <a:srgbClr val="000000"/>
              </a:solidFill>
            </a:endParaRPr>
          </a:p>
        </p:txBody>
      </p:sp>
      <p:sp>
        <p:nvSpPr>
          <p:cNvPr id="501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Copperplate Gothic Light" charset="0"/>
                <a:ea typeface="ヒラギノ角ゴ Pro W3" charset="0"/>
                <a:cs typeface="ヒラギノ角ゴ Pro W3" charset="0"/>
              </a:defRPr>
            </a:lvl1pPr>
          </a:lstStyle>
          <a:p>
            <a:pPr eaLnBrk="0" hangingPunct="0">
              <a:defRPr/>
            </a:pPr>
            <a:fld id="{F0966001-D558-4146-9E68-C454F38438FD}"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1739359400"/>
      </p:ext>
    </p:extLst>
  </p:cSld>
  <p:clrMap bg1="lt1" tx1="dk1" bg2="lt2" tx2="dk2" accent1="accent1" accent2="accent2" accent3="accent3" accent4="accent4" accent5="accent5" accent6="accent6" hlink="hlink" folHlink="folHlink"/>
  <p:sldLayoutIdLst>
    <p:sldLayoutId id="2147486219" r:id="rId1"/>
    <p:sldLayoutId id="2147486220" r:id="rId2"/>
    <p:sldLayoutId id="2147486221" r:id="rId3"/>
    <p:sldLayoutId id="2147486222" r:id="rId4"/>
    <p:sldLayoutId id="2147486223" r:id="rId5"/>
    <p:sldLayoutId id="2147486224" r:id="rId6"/>
    <p:sldLayoutId id="2147486225" r:id="rId7"/>
    <p:sldLayoutId id="2147486226" r:id="rId8"/>
    <p:sldLayoutId id="2147486227" r:id="rId9"/>
    <p:sldLayoutId id="2147486228" r:id="rId10"/>
    <p:sldLayoutId id="2147486229" r:id="rId11"/>
  </p:sldLayoutIdLst>
  <p:txStyles>
    <p:titleStyle>
      <a:lvl1pPr algn="l" rtl="0" eaLnBrk="0" fontAlgn="base" hangingPunct="0">
        <a:spcBef>
          <a:spcPct val="0"/>
        </a:spcBef>
        <a:spcAft>
          <a:spcPct val="0"/>
        </a:spcAft>
        <a:defRPr sz="4400" b="1">
          <a:solidFill>
            <a:schemeClr val="tx2"/>
          </a:solidFill>
          <a:latin typeface="+mj-lt"/>
          <a:ea typeface="+mj-ea"/>
          <a:cs typeface="+mj-cs"/>
        </a:defRPr>
      </a:lvl1pPr>
      <a:lvl2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2pPr>
      <a:lvl3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3pPr>
      <a:lvl4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4pPr>
      <a:lvl5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5pPr>
      <a:lvl6pPr marL="4572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6pPr>
      <a:lvl7pPr marL="9144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7pPr>
      <a:lvl8pPr marL="13716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8pPr>
      <a:lvl9pPr marL="18288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latin typeface="Times New Roman" charset="0"/>
              </a:defRPr>
            </a:lvl1pPr>
          </a:lstStyle>
          <a:p>
            <a:pPr>
              <a:defRPr/>
            </a:pPr>
            <a:endParaRPr lang="en-US">
              <a:solidFill>
                <a:srgbClr val="000000"/>
              </a:solidFill>
            </a:endParaRPr>
          </a:p>
        </p:txBody>
      </p:sp>
      <p:sp>
        <p:nvSpPr>
          <p:cNvPr id="14340" name="Rectangle 102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latin typeface="Times New Roman" charset="0"/>
              </a:defRPr>
            </a:lvl1pPr>
          </a:lstStyle>
          <a:p>
            <a:pPr>
              <a:defRPr/>
            </a:pPr>
            <a:endParaRPr lang="en-US">
              <a:solidFill>
                <a:srgbClr val="000000"/>
              </a:solidFill>
            </a:endParaRPr>
          </a:p>
        </p:txBody>
      </p:sp>
      <p:sp>
        <p:nvSpPr>
          <p:cNvPr id="14341" name="Rectangle 1029"/>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atin typeface="Times New Roman" charset="0"/>
              </a:defRPr>
            </a:lvl1pPr>
          </a:lstStyle>
          <a:p>
            <a:pPr>
              <a:defRPr/>
            </a:pPr>
            <a:fld id="{BCC1B4BF-454D-7347-96F3-379C7C67F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7490652"/>
      </p:ext>
    </p:extLst>
  </p:cSld>
  <p:clrMap bg1="lt1" tx1="dk1" bg2="lt2" tx2="dk2" accent1="accent1" accent2="accent2" accent3="accent3" accent4="accent4" accent5="accent5" accent6="accent6" hlink="hlink" folHlink="folHlink"/>
  <p:sldLayoutIdLst>
    <p:sldLayoutId id="2147486243" r:id="rId1"/>
    <p:sldLayoutId id="2147486244" r:id="rId2"/>
    <p:sldLayoutId id="2147486245" r:id="rId3"/>
    <p:sldLayoutId id="2147486246" r:id="rId4"/>
    <p:sldLayoutId id="2147486247" r:id="rId5"/>
    <p:sldLayoutId id="2147486248" r:id="rId6"/>
    <p:sldLayoutId id="2147486249" r:id="rId7"/>
    <p:sldLayoutId id="2147486250" r:id="rId8"/>
    <p:sldLayoutId id="2147486251" r:id="rId9"/>
    <p:sldLayoutId id="2147486252" r:id="rId10"/>
    <p:sldLayoutId id="2147486253"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0" scaled="1"/>
        </a:gradFill>
        <a:effectLst/>
      </p:bgPr>
    </p:bg>
    <p:spTree>
      <p:nvGrpSpPr>
        <p:cNvPr id="1" name=""/>
        <p:cNvGrpSpPr/>
        <p:nvPr/>
      </p:nvGrpSpPr>
      <p:grpSpPr>
        <a:xfrm>
          <a:off x="0" y="0"/>
          <a:ext cx="0" cy="0"/>
          <a:chOff x="0" y="0"/>
          <a:chExt cx="0" cy="0"/>
        </a:xfrm>
      </p:grpSpPr>
      <p:sp>
        <p:nvSpPr>
          <p:cNvPr id="17" name="Rectangle 2"/>
          <p:cNvSpPr>
            <a:spLocks noChangeArrowheads="1"/>
          </p:cNvSpPr>
          <p:nvPr/>
        </p:nvSpPr>
        <p:spPr bwMode="hidden">
          <a:xfrm>
            <a:off x="2895600" y="0"/>
            <a:ext cx="3352800" cy="6856413"/>
          </a:xfrm>
          <a:prstGeom prst="rect">
            <a:avLst/>
          </a:prstGeom>
          <a:gradFill rotWithShape="0">
            <a:gsLst>
              <a:gs pos="0">
                <a:schemeClr val="bg2"/>
              </a:gs>
              <a:gs pos="50000">
                <a:schemeClr val="bg1"/>
              </a:gs>
              <a:gs pos="100000">
                <a:schemeClr val="bg2"/>
              </a:gs>
            </a:gsLst>
            <a:lin ang="5400000" scaled="1"/>
          </a:gradFill>
          <a:ln w="9525">
            <a:noFill/>
            <a:miter lim="800000"/>
            <a:headEnd/>
            <a:tailEnd/>
          </a:ln>
          <a:effectLst/>
        </p:spPr>
        <p:txBody>
          <a:bodyPr/>
          <a:lstStyle/>
          <a:p>
            <a:pPr>
              <a:defRPr/>
            </a:pPr>
            <a:endParaRPr kumimoji="1" lang="en-US">
              <a:solidFill>
                <a:srgbClr val="EAEAEA"/>
              </a:solidFill>
            </a:endParaRPr>
          </a:p>
        </p:txBody>
      </p:sp>
      <p:grpSp>
        <p:nvGrpSpPr>
          <p:cNvPr id="13315" name="Group 3"/>
          <p:cNvGrpSpPr>
            <a:grpSpLocks/>
          </p:cNvGrpSpPr>
          <p:nvPr/>
        </p:nvGrpSpPr>
        <p:grpSpPr bwMode="auto">
          <a:xfrm>
            <a:off x="2133600" y="473075"/>
            <a:ext cx="4878388" cy="3490913"/>
            <a:chOff x="1344" y="298"/>
            <a:chExt cx="3073" cy="2199"/>
          </a:xfrm>
        </p:grpSpPr>
        <p:sp>
          <p:nvSpPr>
            <p:cNvPr id="13321" name="Freeform 4"/>
            <p:cNvSpPr>
              <a:spLocks/>
            </p:cNvSpPr>
            <p:nvPr/>
          </p:nvSpPr>
          <p:spPr bwMode="auto">
            <a:xfrm>
              <a:off x="1344" y="1035"/>
              <a:ext cx="1019" cy="907"/>
            </a:xfrm>
            <a:custGeom>
              <a:avLst/>
              <a:gdLst>
                <a:gd name="T0" fmla="*/ 0 w 1019"/>
                <a:gd name="T1" fmla="*/ 566 h 907"/>
                <a:gd name="T2" fmla="*/ 0 w 1019"/>
                <a:gd name="T3" fmla="*/ 906 h 907"/>
                <a:gd name="T4" fmla="*/ 1014 w 1019"/>
                <a:gd name="T5" fmla="*/ 283 h 907"/>
                <a:gd name="T6" fmla="*/ 1018 w 1019"/>
                <a:gd name="T7" fmla="*/ 307 h 907"/>
                <a:gd name="T8" fmla="*/ 869 w 1019"/>
                <a:gd name="T9" fmla="*/ 0 h 907"/>
                <a:gd name="T10" fmla="*/ 0 w 1019"/>
                <a:gd name="T11" fmla="*/ 566 h 9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9" h="907">
                  <a:moveTo>
                    <a:pt x="0" y="566"/>
                  </a:moveTo>
                  <a:lnTo>
                    <a:pt x="0" y="906"/>
                  </a:lnTo>
                  <a:lnTo>
                    <a:pt x="1014" y="283"/>
                  </a:lnTo>
                  <a:lnTo>
                    <a:pt x="1018" y="307"/>
                  </a:lnTo>
                  <a:lnTo>
                    <a:pt x="869" y="0"/>
                  </a:lnTo>
                  <a:lnTo>
                    <a:pt x="0" y="566"/>
                  </a:lnTo>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EAEAEA"/>
                </a:solidFill>
                <a:latin typeface="Arial" charset="0"/>
              </a:endParaRPr>
            </a:p>
          </p:txBody>
        </p:sp>
        <p:sp>
          <p:nvSpPr>
            <p:cNvPr id="13322" name="Freeform 5"/>
            <p:cNvSpPr>
              <a:spLocks/>
            </p:cNvSpPr>
            <p:nvPr/>
          </p:nvSpPr>
          <p:spPr bwMode="auto">
            <a:xfrm>
              <a:off x="3398" y="1035"/>
              <a:ext cx="1019" cy="907"/>
            </a:xfrm>
            <a:custGeom>
              <a:avLst/>
              <a:gdLst>
                <a:gd name="T0" fmla="*/ 1018 w 1019"/>
                <a:gd name="T1" fmla="*/ 566 h 907"/>
                <a:gd name="T2" fmla="*/ 1018 w 1019"/>
                <a:gd name="T3" fmla="*/ 906 h 907"/>
                <a:gd name="T4" fmla="*/ 3 w 1019"/>
                <a:gd name="T5" fmla="*/ 283 h 907"/>
                <a:gd name="T6" fmla="*/ 0 w 1019"/>
                <a:gd name="T7" fmla="*/ 307 h 907"/>
                <a:gd name="T8" fmla="*/ 148 w 1019"/>
                <a:gd name="T9" fmla="*/ 0 h 907"/>
                <a:gd name="T10" fmla="*/ 1018 w 1019"/>
                <a:gd name="T11" fmla="*/ 566 h 9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9" h="907">
                  <a:moveTo>
                    <a:pt x="1018" y="566"/>
                  </a:moveTo>
                  <a:lnTo>
                    <a:pt x="1018" y="906"/>
                  </a:lnTo>
                  <a:lnTo>
                    <a:pt x="3" y="283"/>
                  </a:lnTo>
                  <a:lnTo>
                    <a:pt x="0" y="307"/>
                  </a:lnTo>
                  <a:lnTo>
                    <a:pt x="148" y="0"/>
                  </a:lnTo>
                  <a:lnTo>
                    <a:pt x="1018" y="566"/>
                  </a:lnTo>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EAEAEA"/>
                </a:solidFill>
                <a:latin typeface="Arial" charset="0"/>
              </a:endParaRPr>
            </a:p>
          </p:txBody>
        </p:sp>
        <p:grpSp>
          <p:nvGrpSpPr>
            <p:cNvPr id="13323" name="Group 6"/>
            <p:cNvGrpSpPr>
              <a:grpSpLocks/>
            </p:cNvGrpSpPr>
            <p:nvPr/>
          </p:nvGrpSpPr>
          <p:grpSpPr bwMode="auto">
            <a:xfrm>
              <a:off x="1571" y="298"/>
              <a:ext cx="2632" cy="2199"/>
              <a:chOff x="1571" y="298"/>
              <a:chExt cx="2632" cy="2199"/>
            </a:xfrm>
          </p:grpSpPr>
          <p:sp>
            <p:nvSpPr>
              <p:cNvPr id="13325" name="AutoShape 7" descr="Green marble"/>
              <p:cNvSpPr>
                <a:spLocks noChangeArrowheads="1"/>
              </p:cNvSpPr>
              <p:nvPr/>
            </p:nvSpPr>
            <p:spPr bwMode="auto">
              <a:xfrm rot="10800000" flipH="1">
                <a:off x="1571" y="298"/>
                <a:ext cx="2631" cy="2198"/>
              </a:xfrm>
              <a:prstGeom prst="triangle">
                <a:avLst>
                  <a:gd name="adj" fmla="val 49995"/>
                </a:avLst>
              </a:prstGeom>
              <a:blipFill dpi="0" rotWithShape="0">
                <a:blip r:embed="rId13"/>
                <a:srcRect/>
                <a:tile tx="0" ty="0" sx="100000" sy="100000" flip="none" algn="tl"/>
              </a:blipFill>
              <a:ln w="12700" cap="sq">
                <a:solidFill>
                  <a:srgbClr val="006633"/>
                </a:solidFill>
                <a:miter lim="800000"/>
                <a:headEnd/>
                <a:tailEnd/>
              </a:ln>
            </p:spPr>
            <p:txBody>
              <a:bodyPr/>
              <a:lstStyle/>
              <a:p>
                <a:pPr eaLnBrk="0" hangingPunct="0"/>
                <a:endParaRPr lang="en-US">
                  <a:solidFill>
                    <a:srgbClr val="EAEAEA"/>
                  </a:solidFill>
                  <a:latin typeface="Arial" charset="0"/>
                </a:endParaRPr>
              </a:p>
            </p:txBody>
          </p:sp>
          <p:sp>
            <p:nvSpPr>
              <p:cNvPr id="13326" name="Freeform 8"/>
              <p:cNvSpPr>
                <a:spLocks/>
              </p:cNvSpPr>
              <p:nvPr/>
            </p:nvSpPr>
            <p:spPr bwMode="auto">
              <a:xfrm>
                <a:off x="1571" y="298"/>
                <a:ext cx="1316" cy="2199"/>
              </a:xfrm>
              <a:custGeom>
                <a:avLst/>
                <a:gdLst>
                  <a:gd name="T0" fmla="*/ 1315 w 1316"/>
                  <a:gd name="T1" fmla="*/ 2198 h 2199"/>
                  <a:gd name="T2" fmla="*/ 1315 w 1316"/>
                  <a:gd name="T3" fmla="*/ 1815 h 2199"/>
                  <a:gd name="T4" fmla="*/ 409 w 1316"/>
                  <a:gd name="T5" fmla="*/ 214 h 2199"/>
                  <a:gd name="T6" fmla="*/ 0 w 1316"/>
                  <a:gd name="T7" fmla="*/ 0 h 2199"/>
                  <a:gd name="T8" fmla="*/ 1315 w 1316"/>
                  <a:gd name="T9" fmla="*/ 2198 h 2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6" h="2199">
                    <a:moveTo>
                      <a:pt x="1315" y="2198"/>
                    </a:moveTo>
                    <a:lnTo>
                      <a:pt x="1315" y="1815"/>
                    </a:lnTo>
                    <a:lnTo>
                      <a:pt x="409" y="214"/>
                    </a:lnTo>
                    <a:lnTo>
                      <a:pt x="0" y="0"/>
                    </a:lnTo>
                    <a:lnTo>
                      <a:pt x="1315" y="2198"/>
                    </a:lnTo>
                  </a:path>
                </a:pathLst>
              </a:custGeom>
              <a:solidFill>
                <a:srgbClr val="002010">
                  <a:alpha val="50195"/>
                </a:srgbClr>
              </a:solidFill>
              <a:ln w="12700" cap="sq">
                <a:solidFill>
                  <a:srgbClr val="006633"/>
                </a:solidFill>
                <a:prstDash val="solid"/>
                <a:round/>
                <a:headEnd type="none" w="sm" len="sm"/>
                <a:tailEnd type="none" w="sm" len="sm"/>
              </a:ln>
            </p:spPr>
            <p:txBody>
              <a:bodyPr/>
              <a:lstStyle/>
              <a:p>
                <a:pPr eaLnBrk="0" hangingPunct="0"/>
                <a:endParaRPr lang="en-US">
                  <a:solidFill>
                    <a:srgbClr val="EAEAEA"/>
                  </a:solidFill>
                  <a:latin typeface="Arial" charset="0"/>
                </a:endParaRPr>
              </a:p>
            </p:txBody>
          </p:sp>
          <p:sp>
            <p:nvSpPr>
              <p:cNvPr id="13327" name="Freeform 9"/>
              <p:cNvSpPr>
                <a:spLocks/>
              </p:cNvSpPr>
              <p:nvPr/>
            </p:nvSpPr>
            <p:spPr bwMode="auto">
              <a:xfrm>
                <a:off x="1571" y="298"/>
                <a:ext cx="2632" cy="217"/>
              </a:xfrm>
              <a:custGeom>
                <a:avLst/>
                <a:gdLst>
                  <a:gd name="T0" fmla="*/ 0 w 2632"/>
                  <a:gd name="T1" fmla="*/ 0 h 217"/>
                  <a:gd name="T2" fmla="*/ 409 w 2632"/>
                  <a:gd name="T3" fmla="*/ 216 h 217"/>
                  <a:gd name="T4" fmla="*/ 2279 w 2632"/>
                  <a:gd name="T5" fmla="*/ 216 h 217"/>
                  <a:gd name="T6" fmla="*/ 2631 w 2632"/>
                  <a:gd name="T7" fmla="*/ 0 h 217"/>
                  <a:gd name="T8" fmla="*/ 0 w 2632"/>
                  <a:gd name="T9" fmla="*/ 0 h 2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32" h="217">
                    <a:moveTo>
                      <a:pt x="0" y="0"/>
                    </a:moveTo>
                    <a:lnTo>
                      <a:pt x="409" y="216"/>
                    </a:lnTo>
                    <a:lnTo>
                      <a:pt x="2279" y="216"/>
                    </a:lnTo>
                    <a:lnTo>
                      <a:pt x="2631" y="0"/>
                    </a:lnTo>
                    <a:lnTo>
                      <a:pt x="0" y="0"/>
                    </a:lnTo>
                  </a:path>
                </a:pathLst>
              </a:custGeom>
              <a:solidFill>
                <a:srgbClr val="71BB96">
                  <a:alpha val="50195"/>
                </a:srgbClr>
              </a:solidFill>
              <a:ln w="12700" cap="sq">
                <a:solidFill>
                  <a:srgbClr val="006633"/>
                </a:solidFill>
                <a:prstDash val="solid"/>
                <a:round/>
                <a:headEnd type="none" w="sm" len="sm"/>
                <a:tailEnd type="none" w="sm" len="sm"/>
              </a:ln>
            </p:spPr>
            <p:txBody>
              <a:bodyPr/>
              <a:lstStyle/>
              <a:p>
                <a:pPr eaLnBrk="0" hangingPunct="0"/>
                <a:endParaRPr lang="en-US">
                  <a:solidFill>
                    <a:srgbClr val="EAEAEA"/>
                  </a:solidFill>
                  <a:latin typeface="Arial" charset="0"/>
                </a:endParaRPr>
              </a:p>
            </p:txBody>
          </p:sp>
          <p:sp>
            <p:nvSpPr>
              <p:cNvPr id="13328" name="Freeform 10"/>
              <p:cNvSpPr>
                <a:spLocks/>
              </p:cNvSpPr>
              <p:nvPr/>
            </p:nvSpPr>
            <p:spPr bwMode="auto">
              <a:xfrm>
                <a:off x="2886" y="298"/>
                <a:ext cx="1317" cy="2199"/>
              </a:xfrm>
              <a:custGeom>
                <a:avLst/>
                <a:gdLst>
                  <a:gd name="T0" fmla="*/ 0 w 1317"/>
                  <a:gd name="T1" fmla="*/ 2198 h 2199"/>
                  <a:gd name="T2" fmla="*/ 0 w 1317"/>
                  <a:gd name="T3" fmla="*/ 1815 h 2199"/>
                  <a:gd name="T4" fmla="*/ 906 w 1317"/>
                  <a:gd name="T5" fmla="*/ 214 h 2199"/>
                  <a:gd name="T6" fmla="*/ 1316 w 1317"/>
                  <a:gd name="T7" fmla="*/ 0 h 2199"/>
                  <a:gd name="T8" fmla="*/ 0 w 1317"/>
                  <a:gd name="T9" fmla="*/ 2198 h 2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7" h="2199">
                    <a:moveTo>
                      <a:pt x="0" y="2198"/>
                    </a:moveTo>
                    <a:lnTo>
                      <a:pt x="0" y="1815"/>
                    </a:lnTo>
                    <a:lnTo>
                      <a:pt x="906" y="214"/>
                    </a:lnTo>
                    <a:lnTo>
                      <a:pt x="1316" y="0"/>
                    </a:lnTo>
                    <a:lnTo>
                      <a:pt x="0" y="2198"/>
                    </a:lnTo>
                  </a:path>
                </a:pathLst>
              </a:custGeom>
              <a:solidFill>
                <a:srgbClr val="006633">
                  <a:alpha val="50195"/>
                </a:srgbClr>
              </a:solidFill>
              <a:ln w="12700" cap="sq">
                <a:solidFill>
                  <a:srgbClr val="006633"/>
                </a:solidFill>
                <a:prstDash val="solid"/>
                <a:round/>
                <a:headEnd type="none" w="sm" len="sm"/>
                <a:tailEnd type="none" w="sm" len="sm"/>
              </a:ln>
            </p:spPr>
            <p:txBody>
              <a:bodyPr/>
              <a:lstStyle/>
              <a:p>
                <a:pPr eaLnBrk="0" hangingPunct="0"/>
                <a:endParaRPr lang="en-US">
                  <a:solidFill>
                    <a:srgbClr val="EAEAEA"/>
                  </a:solidFill>
                  <a:latin typeface="Arial" charset="0"/>
                </a:endParaRPr>
              </a:p>
            </p:txBody>
          </p:sp>
        </p:grpSp>
        <p:sp>
          <p:nvSpPr>
            <p:cNvPr id="22" name="Rectangle 11"/>
            <p:cNvSpPr>
              <a:spLocks noChangeArrowheads="1"/>
            </p:cNvSpPr>
            <p:nvPr/>
          </p:nvSpPr>
          <p:spPr bwMode="auto">
            <a:xfrm>
              <a:off x="1344" y="1631"/>
              <a:ext cx="3069" cy="310"/>
            </a:xfrm>
            <a:prstGeom prst="rect">
              <a:avLst/>
            </a:prstGeom>
            <a:gradFill rotWithShape="0">
              <a:gsLst>
                <a:gs pos="0">
                  <a:schemeClr val="bg2"/>
                </a:gs>
                <a:gs pos="50000">
                  <a:schemeClr val="folHlink"/>
                </a:gs>
                <a:gs pos="100000">
                  <a:schemeClr val="bg2"/>
                </a:gs>
              </a:gsLst>
              <a:lin ang="0" scaled="1"/>
            </a:gradFill>
            <a:ln w="9525">
              <a:noFill/>
              <a:miter lim="800000"/>
              <a:headEnd/>
              <a:tailEnd/>
            </a:ln>
            <a:effectLst/>
          </p:spPr>
          <p:txBody>
            <a:bodyPr/>
            <a:lstStyle/>
            <a:p>
              <a:pPr eaLnBrk="0" hangingPunct="0">
                <a:defRPr/>
              </a:pPr>
              <a:endParaRPr lang="en-US">
                <a:solidFill>
                  <a:srgbClr val="EAEAEA"/>
                </a:solidFill>
                <a:latin typeface="Arial" charset="0"/>
              </a:endParaRPr>
            </a:p>
          </p:txBody>
        </p:sp>
      </p:grpSp>
      <p:sp>
        <p:nvSpPr>
          <p:cNvPr id="13316" name="Rectangle 12"/>
          <p:cNvSpPr>
            <a:spLocks noGrp="1" noChangeArrowheads="1"/>
          </p:cNvSpPr>
          <p:nvPr>
            <p:ph type="title"/>
          </p:nvPr>
        </p:nvSpPr>
        <p:spPr bwMode="auto">
          <a:xfrm>
            <a:off x="1905000" y="228600"/>
            <a:ext cx="7086600"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3317" name="Rectangle 13"/>
          <p:cNvSpPr>
            <a:spLocks noGrp="1" noChangeArrowheads="1"/>
          </p:cNvSpPr>
          <p:nvPr>
            <p:ph type="body" idx="1"/>
          </p:nvPr>
        </p:nvSpPr>
        <p:spPr bwMode="auto">
          <a:xfrm>
            <a:off x="661988" y="19050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Rectangle 14"/>
          <p:cNvSpPr>
            <a:spLocks noGrp="1" noChangeArrowheads="1"/>
          </p:cNvSpPr>
          <p:nvPr>
            <p:ph type="dt" sz="quarter" idx="2"/>
          </p:nvPr>
        </p:nvSpPr>
        <p:spPr bwMode="auto">
          <a:xfrm>
            <a:off x="685800" y="0"/>
            <a:ext cx="19050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eaLnBrk="1" hangingPunct="1">
              <a:defRPr sz="1400" smtClean="0">
                <a:latin typeface="Times New Roman" charset="0"/>
              </a:defRPr>
            </a:lvl1pPr>
          </a:lstStyle>
          <a:p>
            <a:pPr>
              <a:defRPr/>
            </a:pPr>
            <a:endParaRPr lang="en-US">
              <a:solidFill>
                <a:srgbClr val="EAEAEA"/>
              </a:solidFill>
            </a:endParaRPr>
          </a:p>
        </p:txBody>
      </p:sp>
      <p:sp>
        <p:nvSpPr>
          <p:cNvPr id="28" name="Rectangle 15"/>
          <p:cNvSpPr>
            <a:spLocks noGrp="1" noChangeArrowheads="1"/>
          </p:cNvSpPr>
          <p:nvPr>
            <p:ph type="ftr" sz="quarter" idx="3"/>
          </p:nvPr>
        </p:nvSpPr>
        <p:spPr bwMode="auto">
          <a:xfrm>
            <a:off x="3124200" y="0"/>
            <a:ext cx="28956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algn="ctr" eaLnBrk="1" hangingPunct="1">
              <a:defRPr sz="1400" smtClean="0">
                <a:latin typeface="Times New Roman" charset="0"/>
              </a:defRPr>
            </a:lvl1pPr>
          </a:lstStyle>
          <a:p>
            <a:pPr>
              <a:defRPr/>
            </a:pPr>
            <a:endParaRPr lang="en-US">
              <a:solidFill>
                <a:srgbClr val="EAEAEA"/>
              </a:solidFill>
            </a:endParaRPr>
          </a:p>
        </p:txBody>
      </p:sp>
      <p:sp>
        <p:nvSpPr>
          <p:cNvPr id="29" name="Rectangle 16"/>
          <p:cNvSpPr>
            <a:spLocks noGrp="1" noChangeArrowheads="1"/>
          </p:cNvSpPr>
          <p:nvPr>
            <p:ph type="sldNum" sz="quarter" idx="4"/>
          </p:nvPr>
        </p:nvSpPr>
        <p:spPr bwMode="auto">
          <a:xfrm>
            <a:off x="6553200" y="0"/>
            <a:ext cx="19050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algn="r" eaLnBrk="1" hangingPunct="1">
              <a:defRPr sz="1400" smtClean="0">
                <a:latin typeface="Times New Roman" charset="0"/>
              </a:defRPr>
            </a:lvl1pPr>
          </a:lstStyle>
          <a:p>
            <a:pPr>
              <a:defRPr/>
            </a:pPr>
            <a:fld id="{606600B6-910C-8548-9B02-872A83F6AB6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7099475"/>
      </p:ext>
    </p:extLst>
  </p:cSld>
  <p:clrMap bg1="dk2" tx1="lt1" bg2="dk1" tx2="lt2" accent1="accent1" accent2="accent2" accent3="accent3" accent4="accent4" accent5="accent5" accent6="accent6" hlink="hlink" folHlink="folHlink"/>
  <p:sldLayoutIdLst>
    <p:sldLayoutId id="2147486255" r:id="rId1"/>
    <p:sldLayoutId id="2147486256" r:id="rId2"/>
    <p:sldLayoutId id="2147486257" r:id="rId3"/>
    <p:sldLayoutId id="2147486258" r:id="rId4"/>
    <p:sldLayoutId id="2147486259" r:id="rId5"/>
    <p:sldLayoutId id="2147486260" r:id="rId6"/>
    <p:sldLayoutId id="2147486261" r:id="rId7"/>
    <p:sldLayoutId id="2147486262" r:id="rId8"/>
    <p:sldLayoutId id="2147486263" r:id="rId9"/>
    <p:sldLayoutId id="2147486264" r:id="rId10"/>
    <p:sldLayoutId id="2147486265"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New Roman" pitchFamily="-111" charset="0"/>
        </a:defRPr>
      </a:lvl6pPr>
      <a:lvl7pPr marL="914400" algn="l" rtl="0" eaLnBrk="0" fontAlgn="base" hangingPunct="0">
        <a:spcBef>
          <a:spcPct val="0"/>
        </a:spcBef>
        <a:spcAft>
          <a:spcPct val="0"/>
        </a:spcAft>
        <a:defRPr sz="4400">
          <a:solidFill>
            <a:schemeClr val="tx2"/>
          </a:solidFill>
          <a:latin typeface="Times New Roman" pitchFamily="-111" charset="0"/>
        </a:defRPr>
      </a:lvl7pPr>
      <a:lvl8pPr marL="1371600" algn="l" rtl="0" eaLnBrk="0" fontAlgn="base" hangingPunct="0">
        <a:spcBef>
          <a:spcPct val="0"/>
        </a:spcBef>
        <a:spcAft>
          <a:spcPct val="0"/>
        </a:spcAft>
        <a:defRPr sz="4400">
          <a:solidFill>
            <a:schemeClr val="tx2"/>
          </a:solidFill>
          <a:latin typeface="Times New Roman" pitchFamily="-111" charset="0"/>
        </a:defRPr>
      </a:lvl8pPr>
      <a:lvl9pPr marL="1828800" algn="l" rtl="0" eaLnBrk="0" fontAlgn="base" hangingPunct="0">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Wingdings" charset="0"/>
        <a:buChar char="Ú"/>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eaLnBrk="0" hangingPunct="0">
              <a:defRPr/>
            </a:pPr>
            <a:fld id="{51877046-DC14-3744-AB1C-F596A9F91870}" type="slidenum">
              <a:rPr lang="en-US">
                <a:solidFill>
                  <a:srgbClr val="000000"/>
                </a:solidFill>
                <a:ea typeface="Osaka" charset="0"/>
                <a:cs typeface="Osaka" charset="0"/>
              </a:rPr>
              <a:pPr eaLnBrk="0" hangingPunct="0">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1699176919"/>
      </p:ext>
    </p:extLst>
  </p:cSld>
  <p:clrMap bg1="lt1" tx1="dk1" bg2="lt2" tx2="dk2" accent1="accent1" accent2="accent2" accent3="accent3" accent4="accent4" accent5="accent5" accent6="accent6" hlink="hlink" folHlink="folHlink"/>
  <p:sldLayoutIdLst>
    <p:sldLayoutId id="2147486280" r:id="rId1"/>
    <p:sldLayoutId id="2147486281" r:id="rId2"/>
    <p:sldLayoutId id="2147486282" r:id="rId3"/>
    <p:sldLayoutId id="2147486283" r:id="rId4"/>
    <p:sldLayoutId id="2147486284" r:id="rId5"/>
    <p:sldLayoutId id="2147486285" r:id="rId6"/>
    <p:sldLayoutId id="2147486286" r:id="rId7"/>
    <p:sldLayoutId id="2147486287" r:id="rId8"/>
    <p:sldLayoutId id="2147486288" r:id="rId9"/>
    <p:sldLayoutId id="2147486289" r:id="rId10"/>
    <p:sldLayoutId id="214748629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449052927"/>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17599542"/>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C3A05467-7175-4571-8579-AAFB7842FCA9}" type="datetimeFigureOut">
              <a:rPr lang="en-US" smtClean="0">
                <a:solidFill>
                  <a:prstClr val="black">
                    <a:tint val="75000"/>
                  </a:prstClr>
                </a:solidFill>
                <a:latin typeface="Calibri"/>
              </a:rPr>
              <a:pPr fontAlgn="auto">
                <a:spcBef>
                  <a:spcPts val="0"/>
                </a:spcBef>
                <a:spcAft>
                  <a:spcPts val="0"/>
                </a:spcAft>
              </a:pPr>
              <a:t>1/1/24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966321BF-86B5-456E-9DF6-3F2B9BCF6286}"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64373988"/>
      </p:ext>
    </p:extLst>
  </p:cSld>
  <p:clrMap bg1="lt1" tx1="dk1" bg2="lt2" tx2="dk2" accent1="accent1" accent2="accent2" accent3="accent3" accent4="accent4" accent5="accent5" accent6="accent6" hlink="hlink" folHlink="folHlink"/>
  <p:sldLayoutIdLst>
    <p:sldLayoutId id="2147486364" r:id="rId1"/>
    <p:sldLayoutId id="2147486365" r:id="rId2"/>
    <p:sldLayoutId id="2147486366" r:id="rId3"/>
    <p:sldLayoutId id="2147486367" r:id="rId4"/>
    <p:sldLayoutId id="2147486368" r:id="rId5"/>
    <p:sldLayoutId id="2147486369" r:id="rId6"/>
    <p:sldLayoutId id="2147486370" r:id="rId7"/>
    <p:sldLayoutId id="2147486371" r:id="rId8"/>
    <p:sldLayoutId id="2147486372" r:id="rId9"/>
    <p:sldLayoutId id="2147486373" r:id="rId10"/>
    <p:sldLayoutId id="2147486374"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749994298"/>
      </p:ext>
    </p:extLst>
  </p:cSld>
  <p:clrMap bg1="lt1" tx1="dk1" bg2="lt2" tx2="dk2" accent1="accent1" accent2="accent2" accent3="accent3" accent4="accent4" accent5="accent5" accent6="accent6" hlink="hlink" folHlink="folHlink"/>
  <p:sldLayoutIdLst>
    <p:sldLayoutId id="2147486376" r:id="rId1"/>
    <p:sldLayoutId id="2147486377" r:id="rId2"/>
    <p:sldLayoutId id="2147486378" r:id="rId3"/>
    <p:sldLayoutId id="2147486379" r:id="rId4"/>
    <p:sldLayoutId id="2147486380" r:id="rId5"/>
    <p:sldLayoutId id="2147486381" r:id="rId6"/>
    <p:sldLayoutId id="2147486382" r:id="rId7"/>
    <p:sldLayoutId id="2147486383" r:id="rId8"/>
    <p:sldLayoutId id="2147486384" r:id="rId9"/>
    <p:sldLayoutId id="2147486385" r:id="rId10"/>
    <p:sldLayoutId id="2147486386" r:id="rId11"/>
    <p:sldLayoutId id="2147486387" r:id="rId12"/>
    <p:sldLayoutId id="214748638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25833"/>
      </p:ext>
    </p:extLst>
  </p:cSld>
  <p:clrMap bg1="lt1" tx1="dk1" bg2="lt2" tx2="dk2" accent1="accent1" accent2="accent2" accent3="accent3" accent4="accent4" accent5="accent5" accent6="accent6" hlink="hlink" folHlink="folHlink"/>
  <p:sldLayoutIdLst>
    <p:sldLayoutId id="2147486390" r:id="rId1"/>
    <p:sldLayoutId id="2147486391" r:id="rId2"/>
    <p:sldLayoutId id="2147486392" r:id="rId3"/>
    <p:sldLayoutId id="2147486393" r:id="rId4"/>
    <p:sldLayoutId id="2147486394" r:id="rId5"/>
    <p:sldLayoutId id="2147486395" r:id="rId6"/>
    <p:sldLayoutId id="2147486396" r:id="rId7"/>
    <p:sldLayoutId id="2147486397" r:id="rId8"/>
    <p:sldLayoutId id="2147486398" r:id="rId9"/>
    <p:sldLayoutId id="2147486399" r:id="rId10"/>
    <p:sldLayoutId id="214748640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1/1/24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868969241"/>
      </p:ext>
    </p:extLst>
  </p:cSld>
  <p:clrMap bg1="lt1" tx1="dk1" bg2="lt2" tx2="dk2" accent1="accent1" accent2="accent2" accent3="accent3" accent4="accent4" accent5="accent5" accent6="accent6" hlink="hlink" folHlink="folHlink"/>
  <p:sldLayoutIdLst>
    <p:sldLayoutId id="2147486402" r:id="rId1"/>
    <p:sldLayoutId id="2147486403" r:id="rId2"/>
    <p:sldLayoutId id="2147486404" r:id="rId3"/>
    <p:sldLayoutId id="2147486405" r:id="rId4"/>
    <p:sldLayoutId id="2147486406" r:id="rId5"/>
    <p:sldLayoutId id="2147486407" r:id="rId6"/>
    <p:sldLayoutId id="2147486408" r:id="rId7"/>
    <p:sldLayoutId id="2147486409" r:id="rId8"/>
    <p:sldLayoutId id="2147486410" r:id="rId9"/>
    <p:sldLayoutId id="2147486411" r:id="rId10"/>
    <p:sldLayoutId id="214748641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5602"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25603"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pic>
        <p:nvPicPr>
          <p:cNvPr id="25604" name="Picture 4"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5"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6"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7"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451727BB-7AD4-4C42-A0AF-1C2DC84277F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88" r:id="rId1"/>
  </p:sldLayoutIdLst>
  <p:hf hdr="0" ftr="0" dt="0"/>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94A17E2F-773B-D843-A64F-4308EAE4E395}"/>
              </a:ext>
            </a:extLst>
          </p:cNvPr>
          <p:cNvSpPr>
            <a:spLocks noGrp="1"/>
          </p:cNvSpPr>
          <p:nvPr>
            <p:ph type="title"/>
          </p:nvPr>
        </p:nvSpPr>
        <p:spPr bwMode="auto">
          <a:xfrm>
            <a:off x="457200" y="275167"/>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B013849-A17F-B246-A939-088576724ECA}"/>
              </a:ext>
            </a:extLst>
          </p:cNvPr>
          <p:cNvSpPr>
            <a:spLocks noGrp="1"/>
          </p:cNvSpPr>
          <p:nvPr>
            <p:ph type="body" idx="1"/>
          </p:nvPr>
        </p:nvSpPr>
        <p:spPr bwMode="auto">
          <a:xfrm>
            <a:off x="457200" y="1600201"/>
            <a:ext cx="82296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203A3F33-D035-4943-88FD-53FFB8559077}"/>
              </a:ext>
            </a:extLst>
          </p:cNvPr>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1042D037-965C-2540-858F-522717125EC5}" type="datetimeFigureOut">
              <a:rPr lang="en-US" altLang="en-US"/>
              <a:pPr/>
              <a:t>1/1/24</a:t>
            </a:fld>
            <a:endParaRPr lang="en-US" altLang="en-US"/>
          </a:p>
        </p:txBody>
      </p:sp>
      <p:sp>
        <p:nvSpPr>
          <p:cNvPr id="5" name="Footer Placeholder 4">
            <a:extLst>
              <a:ext uri="{FF2B5EF4-FFF2-40B4-BE49-F238E27FC236}">
                <a16:creationId xmlns:a16="http://schemas.microsoft.com/office/drawing/2014/main" id="{B092C107-C8A0-1348-BED0-02B2AF6903ED}"/>
              </a:ext>
            </a:extLst>
          </p:cNvPr>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0992CBF-9B49-774B-A067-EC8148C293D5}"/>
              </a:ext>
            </a:extLst>
          </p:cNvPr>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574F5CDC-3A61-2B46-9F07-8C083EFBD05E}" type="slidenum">
              <a:rPr lang="en-US" altLang="en-US"/>
              <a:pPr/>
              <a:t>‹#›</a:t>
            </a:fld>
            <a:endParaRPr lang="en-US" altLang="en-US"/>
          </a:p>
        </p:txBody>
      </p:sp>
    </p:spTree>
    <p:extLst>
      <p:ext uri="{BB962C8B-B14F-4D97-AF65-F5344CB8AC3E}">
        <p14:creationId xmlns:p14="http://schemas.microsoft.com/office/powerpoint/2010/main" val="2170768150"/>
      </p:ext>
    </p:extLst>
  </p:cSld>
  <p:clrMap bg1="lt1" tx1="dk1" bg2="lt2" tx2="dk2" accent1="accent1" accent2="accent2" accent3="accent3" accent4="accent4" accent5="accent5" accent6="accent6" hlink="hlink" folHlink="folHlink"/>
  <p:sldLayoutIdLst>
    <p:sldLayoutId id="2147486414" r:id="rId1"/>
    <p:sldLayoutId id="2147486415" r:id="rId2"/>
    <p:sldLayoutId id="2147486416" r:id="rId3"/>
    <p:sldLayoutId id="2147486417" r:id="rId4"/>
    <p:sldLayoutId id="2147486418" r:id="rId5"/>
    <p:sldLayoutId id="2147486419" r:id="rId6"/>
    <p:sldLayoutId id="2147486420" r:id="rId7"/>
    <p:sldLayoutId id="2147486421" r:id="rId8"/>
    <p:sldLayoutId id="2147486422" r:id="rId9"/>
    <p:sldLayoutId id="2147486423" r:id="rId10"/>
    <p:sldLayoutId id="2147486424"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44129268"/>
      </p:ext>
    </p:extLst>
  </p:cSld>
  <p:clrMap bg1="lt1" tx1="dk1" bg2="lt2" tx2="dk2" accent1="accent1" accent2="accent2" accent3="accent3" accent4="accent4" accent5="accent5" accent6="accent6" hlink="hlink" folHlink="folHlink"/>
  <p:sldLayoutIdLst>
    <p:sldLayoutId id="2147486426" r:id="rId1"/>
    <p:sldLayoutId id="2147486427" r:id="rId2"/>
    <p:sldLayoutId id="2147486428" r:id="rId3"/>
    <p:sldLayoutId id="2147486429" r:id="rId4"/>
    <p:sldLayoutId id="2147486430" r:id="rId5"/>
    <p:sldLayoutId id="2147486431" r:id="rId6"/>
    <p:sldLayoutId id="2147486432" r:id="rId7"/>
    <p:sldLayoutId id="2147486433" r:id="rId8"/>
    <p:sldLayoutId id="2147486434" r:id="rId9"/>
    <p:sldLayoutId id="2147486435" r:id="rId10"/>
    <p:sldLayoutId id="2147486436" r:id="rId11"/>
    <p:sldLayoutId id="2147486437" r:id="rId12"/>
    <p:sldLayoutId id="214748643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BE7C3"/>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3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D9EBE510-D4AE-E046-91B7-424682DCF353}" type="slidenum">
              <a:rPr lang="en-GB"/>
              <a:pPr>
                <a:defRPr/>
              </a:pPr>
              <a:t>‹#›</a:t>
            </a:fld>
            <a:endParaRPr lang="en-GB"/>
          </a:p>
        </p:txBody>
      </p:sp>
    </p:spTree>
    <p:extLst>
      <p:ext uri="{BB962C8B-B14F-4D97-AF65-F5344CB8AC3E}">
        <p14:creationId xmlns:p14="http://schemas.microsoft.com/office/powerpoint/2010/main" val="3827686535"/>
      </p:ext>
    </p:extLst>
  </p:cSld>
  <p:clrMap bg1="lt1" tx1="dk1" bg2="lt2" tx2="dk2" accent1="accent1" accent2="accent2" accent3="accent3" accent4="accent4" accent5="accent5" accent6="accent6" hlink="hlink" folHlink="folHlink"/>
  <p:sldLayoutIdLst>
    <p:sldLayoutId id="2147486442" r:id="rId1"/>
    <p:sldLayoutId id="2147486443" r:id="rId2"/>
    <p:sldLayoutId id="2147486444" r:id="rId3"/>
    <p:sldLayoutId id="2147486445" r:id="rId4"/>
    <p:sldLayoutId id="2147486446" r:id="rId5"/>
    <p:sldLayoutId id="2147486447" r:id="rId6"/>
    <p:sldLayoutId id="2147486448" r:id="rId7"/>
    <p:sldLayoutId id="2147486449" r:id="rId8"/>
    <p:sldLayoutId id="2147486450" r:id="rId9"/>
    <p:sldLayoutId id="2147486451" r:id="rId10"/>
    <p:sldLayoutId id="2147486452"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a:solidFill>
                  <a:schemeClr val="tx1"/>
                </a:solidFill>
                <a:latin typeface="+mn-lt"/>
                <a:ea typeface="Times New Roman" pitchFamily="-105" charset="0"/>
                <a:cs typeface="Times New Roman" pitchFamily="-105" charset="0"/>
              </a:defRPr>
            </a:lvl1pPr>
          </a:lstStyle>
          <a:p>
            <a:pPr>
              <a:defRPr/>
            </a:pPr>
            <a:endParaRPr lang="en-US"/>
          </a:p>
        </p:txBody>
      </p:sp>
      <p:sp>
        <p:nvSpPr>
          <p:cNvPr id="829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lnSpc>
                <a:spcPct val="100000"/>
              </a:lnSpc>
              <a:defRPr sz="1400">
                <a:solidFill>
                  <a:schemeClr val="tx1"/>
                </a:solidFill>
                <a:latin typeface="+mn-lt"/>
                <a:ea typeface="Times New Roman" pitchFamily="-105" charset="0"/>
                <a:cs typeface="Times New Roman" pitchFamily="-105" charset="0"/>
              </a:defRPr>
            </a:lvl1pPr>
          </a:lstStyle>
          <a:p>
            <a:pPr>
              <a:defRPr/>
            </a:pPr>
            <a:endParaRPr lang="en-US"/>
          </a:p>
        </p:txBody>
      </p:sp>
      <p:sp>
        <p:nvSpPr>
          <p:cNvPr id="829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a:solidFill>
                  <a:schemeClr val="tx1"/>
                </a:solidFill>
                <a:latin typeface="Times New Roman" charset="0"/>
                <a:cs typeface="Times New Roman" charset="0"/>
              </a:defRPr>
            </a:lvl1pPr>
          </a:lstStyle>
          <a:p>
            <a:pPr>
              <a:defRPr/>
            </a:pPr>
            <a:fld id="{F79F1A1A-D36C-234D-8421-47FBB724656C}" type="slidenum">
              <a:rPr lang="en-US"/>
              <a:pPr>
                <a:defRPr/>
              </a:pPr>
              <a:t>‹#›</a:t>
            </a:fld>
            <a:endParaRPr lang="en-US"/>
          </a:p>
        </p:txBody>
      </p:sp>
    </p:spTree>
    <p:extLst>
      <p:ext uri="{BB962C8B-B14F-4D97-AF65-F5344CB8AC3E}">
        <p14:creationId xmlns:p14="http://schemas.microsoft.com/office/powerpoint/2010/main" val="4221952353"/>
      </p:ext>
    </p:extLst>
  </p:cSld>
  <p:clrMap bg1="lt1" tx1="dk1" bg2="lt2" tx2="dk2" accent1="accent1" accent2="accent2" accent3="accent3" accent4="accent4" accent5="accent5" accent6="accent6" hlink="hlink" folHlink="folHlink"/>
  <p:sldLayoutIdLst>
    <p:sldLayoutId id="2147486466" r:id="rId1"/>
    <p:sldLayoutId id="2147486467" r:id="rId2"/>
    <p:sldLayoutId id="2147486468" r:id="rId3"/>
    <p:sldLayoutId id="2147486469" r:id="rId4"/>
    <p:sldLayoutId id="2147486470" r:id="rId5"/>
    <p:sldLayoutId id="2147486471" r:id="rId6"/>
    <p:sldLayoutId id="2147486472" r:id="rId7"/>
    <p:sldLayoutId id="2147486473" r:id="rId8"/>
    <p:sldLayoutId id="2147486474" r:id="rId9"/>
    <p:sldLayoutId id="2147486475" r:id="rId10"/>
    <p:sldLayoutId id="214748647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0" hangingPunct="0">
              <a:defRPr/>
            </a:pPr>
            <a:endParaRPr lang="en-US" b="0">
              <a:solidFill>
                <a:srgbClr val="000000"/>
              </a:solidFill>
              <a:latin typeface="Tahoma"/>
            </a:endParaRPr>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hangingPunct="0">
              <a:defRPr/>
            </a:pPr>
            <a:endParaRPr lang="en-US" b="0">
              <a:solidFill>
                <a:srgbClr val="000000"/>
              </a:solidFill>
              <a:latin typeface="Tahoma"/>
            </a:endParaRPr>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0" hangingPunct="0">
              <a:defRPr/>
            </a:pPr>
            <a:fld id="{807F9DF9-8CC9-2F4A-B98C-E70A2EDCC6AE}" type="slidenum">
              <a:rPr lang="en-US" b="0">
                <a:solidFill>
                  <a:srgbClr val="000000"/>
                </a:solidFill>
                <a:latin typeface="Tahoma"/>
              </a:rPr>
              <a:pPr eaLnBrk="0" hangingPunct="0">
                <a:defRPr/>
              </a:pPr>
              <a:t>‹#›</a:t>
            </a:fld>
            <a:endParaRPr lang="en-US" b="0">
              <a:solidFill>
                <a:srgbClr val="000000"/>
              </a:solidFill>
              <a:latin typeface="Tahoma"/>
            </a:endParaRPr>
          </a:p>
        </p:txBody>
      </p:sp>
    </p:spTree>
    <p:extLst>
      <p:ext uri="{BB962C8B-B14F-4D97-AF65-F5344CB8AC3E}">
        <p14:creationId xmlns:p14="http://schemas.microsoft.com/office/powerpoint/2010/main" val="3452330877"/>
      </p:ext>
    </p:extLst>
  </p:cSld>
  <p:clrMap bg1="lt1" tx1="dk1" bg2="lt2" tx2="dk2" accent1="accent1" accent2="accent2" accent3="accent3" accent4="accent4" accent5="accent5" accent6="accent6" hlink="hlink" folHlink="folHlink"/>
  <p:sldLayoutIdLst>
    <p:sldLayoutId id="2147486506" r:id="rId1"/>
    <p:sldLayoutId id="2147486507" r:id="rId2"/>
    <p:sldLayoutId id="2147486508" r:id="rId3"/>
    <p:sldLayoutId id="2147486509" r:id="rId4"/>
    <p:sldLayoutId id="2147486510" r:id="rId5"/>
    <p:sldLayoutId id="2147486511" r:id="rId6"/>
    <p:sldLayoutId id="2147486512" r:id="rId7"/>
    <p:sldLayoutId id="2147486513" r:id="rId8"/>
    <p:sldLayoutId id="2147486514" r:id="rId9"/>
    <p:sldLayoutId id="2147486515" r:id="rId10"/>
    <p:sldLayoutId id="214748651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lvl1pPr>
          </a:lstStyle>
          <a:p>
            <a:pPr algn="l">
              <a:defRPr/>
            </a:pPr>
            <a:endParaRPr lang="en-US" b="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lvl1pPr>
          </a:lstStyle>
          <a:p>
            <a:pPr>
              <a:defRPr/>
            </a:pPr>
            <a:endParaRPr lang="en-US" b="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673A5920-463F-8A4B-AB2E-5D90C1B9769B}"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1860199972"/>
      </p:ext>
    </p:extLst>
  </p:cSld>
  <p:clrMap bg1="lt1" tx1="dk1" bg2="lt2" tx2="dk2" accent1="accent1" accent2="accent2" accent3="accent3" accent4="accent4" accent5="accent5" accent6="accent6" hlink="hlink" folHlink="folHlink"/>
  <p:sldLayoutIdLst>
    <p:sldLayoutId id="2147486518" r:id="rId1"/>
    <p:sldLayoutId id="2147486519" r:id="rId2"/>
    <p:sldLayoutId id="2147486520" r:id="rId3"/>
    <p:sldLayoutId id="2147486521" r:id="rId4"/>
    <p:sldLayoutId id="2147486522" r:id="rId5"/>
    <p:sldLayoutId id="2147486523" r:id="rId6"/>
    <p:sldLayoutId id="2147486524" r:id="rId7"/>
    <p:sldLayoutId id="2147486525" r:id="rId8"/>
    <p:sldLayoutId id="2147486526" r:id="rId9"/>
    <p:sldLayoutId id="2147486527" r:id="rId10"/>
    <p:sldLayoutId id="2147486528"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2053891963"/>
      </p:ext>
    </p:extLst>
  </p:cSld>
  <p:clrMap bg1="lt1" tx1="dk1" bg2="lt2" tx2="dk2" accent1="accent1" accent2="accent2" accent3="accent3" accent4="accent4" accent5="accent5" accent6="accent6" hlink="hlink" folHlink="folHlink"/>
  <p:sldLayoutIdLst>
    <p:sldLayoutId id="2147486530"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2552738618"/>
      </p:ext>
    </p:extLst>
  </p:cSld>
  <p:clrMap bg1="lt1" tx1="dk1" bg2="lt2" tx2="dk2" accent1="accent1" accent2="accent2" accent3="accent3" accent4="accent4" accent5="accent5" accent6="accent6" hlink="hlink" folHlink="folHlink"/>
  <p:sldLayoutIdLst>
    <p:sldLayoutId id="2147486534"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lgn="l" eaLnBrk="0" hangingPunct="0"/>
            <a:endParaRPr lang="en-US" b="0">
              <a:solidFill>
                <a:srgbClr val="000000"/>
              </a:solidFill>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b="0">
              <a:solidFill>
                <a:srgbClr val="000000"/>
              </a:solidFill>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eaLnBrk="0" hangingPunct="0"/>
            <a:fld id="{ED1C0FA4-100B-E84C-A185-BCBA207B9681}" type="slidenum">
              <a:rPr lang="en-US" b="0">
                <a:solidFill>
                  <a:srgbClr val="000000"/>
                </a:solidFill>
              </a:rPr>
              <a:pPr eaLnBrk="0" hangingPunct="0"/>
              <a:t>‹#›</a:t>
            </a:fld>
            <a:endParaRPr lang="en-US" b="0">
              <a:solidFill>
                <a:srgbClr val="000000"/>
              </a:solidFill>
            </a:endParaRPr>
          </a:p>
        </p:txBody>
      </p:sp>
    </p:spTree>
    <p:extLst>
      <p:ext uri="{BB962C8B-B14F-4D97-AF65-F5344CB8AC3E}">
        <p14:creationId xmlns:p14="http://schemas.microsoft.com/office/powerpoint/2010/main" val="262573643"/>
      </p:ext>
    </p:extLst>
  </p:cSld>
  <p:clrMap bg1="lt1" tx1="dk1" bg2="lt2" tx2="dk2" accent1="accent1" accent2="accent2" accent3="accent3" accent4="accent4" accent5="accent5" accent6="accent6" hlink="hlink" folHlink="folHlink"/>
  <p:sldLayoutIdLst>
    <p:sldLayoutId id="2147486536" r:id="rId1"/>
    <p:sldLayoutId id="2147486537" r:id="rId2"/>
    <p:sldLayoutId id="2147486538" r:id="rId3"/>
    <p:sldLayoutId id="2147486539" r:id="rId4"/>
    <p:sldLayoutId id="2147486540" r:id="rId5"/>
    <p:sldLayoutId id="2147486541" r:id="rId6"/>
    <p:sldLayoutId id="2147486542" r:id="rId7"/>
    <p:sldLayoutId id="2147486543" r:id="rId8"/>
    <p:sldLayoutId id="2147486544" r:id="rId9"/>
    <p:sldLayoutId id="2147486545" r:id="rId10"/>
    <p:sldLayoutId id="214748654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rotWithShape="1">
          <a:blip r:embed="rId700"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701"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702"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lvl1pPr>
              <a:buBlip>
                <a:blip r:embed="rId703"/>
              </a:buBlip>
            </a:lvl1pPr>
            <a:lvl2pPr>
              <a:buBlip>
                <a:blip r:embed="rId704"/>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69176"/>
            <a:ext cx="301908" cy="288825"/>
          </a:xfrm>
          <a:prstGeom prst="rect">
            <a:avLst/>
          </a:prstGeom>
          <a:ln w="12700">
            <a:miter lim="400000"/>
          </a:ln>
        </p:spPr>
        <p:txBody>
          <a:bodyPr wrap="none" lIns="45719" rIns="45719" anchor="b">
            <a:spAutoFit/>
          </a:bodyPr>
          <a:lstStyle>
            <a:lvl1pPr>
              <a:defRPr sz="1400" b="0">
                <a:solidFill>
                  <a:srgbClr val="482400"/>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25155346"/>
      </p:ext>
    </p:extLst>
  </p:cSld>
  <p:clrMap bg1="lt1" tx1="dk1" bg2="lt2" tx2="dk2" accent1="accent1" accent2="accent2" accent3="accent3" accent4="accent4" accent5="accent5" accent6="accent6" hlink="hlink" folHlink="folHlink"/>
  <p:sldLayoutIdLst>
    <p:sldLayoutId id="2147486548" r:id="rId1"/>
    <p:sldLayoutId id="2147486549" r:id="rId2"/>
    <p:sldLayoutId id="2147486550" r:id="rId3"/>
    <p:sldLayoutId id="2147486551" r:id="rId4"/>
    <p:sldLayoutId id="2147486552" r:id="rId5"/>
    <p:sldLayoutId id="2147486553" r:id="rId6"/>
    <p:sldLayoutId id="2147486554" r:id="rId7"/>
    <p:sldLayoutId id="2147486555" r:id="rId8"/>
    <p:sldLayoutId id="2147486556" r:id="rId9"/>
    <p:sldLayoutId id="2147486557" r:id="rId10"/>
    <p:sldLayoutId id="2147486558" r:id="rId11"/>
    <p:sldLayoutId id="2147486559" r:id="rId12"/>
    <p:sldLayoutId id="2147486560" r:id="rId13"/>
    <p:sldLayoutId id="2147486561" r:id="rId14"/>
    <p:sldLayoutId id="2147486562" r:id="rId15"/>
    <p:sldLayoutId id="2147486563" r:id="rId16"/>
    <p:sldLayoutId id="2147486564" r:id="rId17"/>
    <p:sldLayoutId id="2147486565" r:id="rId18"/>
    <p:sldLayoutId id="2147486566" r:id="rId19"/>
    <p:sldLayoutId id="2147486567" r:id="rId20"/>
    <p:sldLayoutId id="2147486568" r:id="rId21"/>
    <p:sldLayoutId id="2147486569" r:id="rId22"/>
    <p:sldLayoutId id="2147486570" r:id="rId23"/>
    <p:sldLayoutId id="2147486571" r:id="rId24"/>
    <p:sldLayoutId id="2147486572" r:id="rId25"/>
    <p:sldLayoutId id="2147486573" r:id="rId26"/>
    <p:sldLayoutId id="2147486574" r:id="rId27"/>
    <p:sldLayoutId id="2147486575" r:id="rId28"/>
    <p:sldLayoutId id="2147486576" r:id="rId29"/>
    <p:sldLayoutId id="2147486577" r:id="rId30"/>
    <p:sldLayoutId id="2147486578" r:id="rId31"/>
    <p:sldLayoutId id="2147486579" r:id="rId32"/>
    <p:sldLayoutId id="2147486580" r:id="rId33"/>
    <p:sldLayoutId id="2147486581" r:id="rId34"/>
    <p:sldLayoutId id="2147486582" r:id="rId35"/>
    <p:sldLayoutId id="2147486583" r:id="rId36"/>
    <p:sldLayoutId id="2147486584" r:id="rId37"/>
    <p:sldLayoutId id="2147486585" r:id="rId38"/>
    <p:sldLayoutId id="2147486586" r:id="rId39"/>
    <p:sldLayoutId id="2147486587" r:id="rId40"/>
    <p:sldLayoutId id="2147486588" r:id="rId41"/>
    <p:sldLayoutId id="2147486589" r:id="rId42"/>
    <p:sldLayoutId id="2147486590" r:id="rId43"/>
    <p:sldLayoutId id="2147486591" r:id="rId44"/>
    <p:sldLayoutId id="2147486592" r:id="rId45"/>
    <p:sldLayoutId id="2147486593" r:id="rId46"/>
    <p:sldLayoutId id="2147486594" r:id="rId47"/>
    <p:sldLayoutId id="2147486595" r:id="rId48"/>
    <p:sldLayoutId id="2147486596" r:id="rId49"/>
    <p:sldLayoutId id="2147486597" r:id="rId50"/>
    <p:sldLayoutId id="2147486598" r:id="rId51"/>
    <p:sldLayoutId id="2147486599" r:id="rId52"/>
    <p:sldLayoutId id="2147486600" r:id="rId53"/>
    <p:sldLayoutId id="2147486601" r:id="rId54"/>
    <p:sldLayoutId id="2147486602" r:id="rId55"/>
    <p:sldLayoutId id="2147486603" r:id="rId56"/>
    <p:sldLayoutId id="2147486604" r:id="rId57"/>
    <p:sldLayoutId id="2147486605" r:id="rId58"/>
    <p:sldLayoutId id="2147486606" r:id="rId59"/>
    <p:sldLayoutId id="2147486607" r:id="rId60"/>
    <p:sldLayoutId id="2147486608" r:id="rId61"/>
    <p:sldLayoutId id="2147486609" r:id="rId62"/>
    <p:sldLayoutId id="2147486610" r:id="rId63"/>
    <p:sldLayoutId id="2147486611" r:id="rId64"/>
    <p:sldLayoutId id="2147486612" r:id="rId65"/>
    <p:sldLayoutId id="2147486613" r:id="rId66"/>
    <p:sldLayoutId id="2147486614" r:id="rId67"/>
    <p:sldLayoutId id="2147486615" r:id="rId68"/>
    <p:sldLayoutId id="2147486616" r:id="rId69"/>
    <p:sldLayoutId id="2147486617" r:id="rId70"/>
    <p:sldLayoutId id="2147486618" r:id="rId71"/>
    <p:sldLayoutId id="2147486619" r:id="rId72"/>
    <p:sldLayoutId id="2147486620" r:id="rId73"/>
    <p:sldLayoutId id="2147486621" r:id="rId74"/>
    <p:sldLayoutId id="2147486622" r:id="rId75"/>
    <p:sldLayoutId id="2147486623" r:id="rId76"/>
    <p:sldLayoutId id="2147486624" r:id="rId77"/>
    <p:sldLayoutId id="2147486625" r:id="rId78"/>
    <p:sldLayoutId id="2147486626" r:id="rId79"/>
    <p:sldLayoutId id="2147486627" r:id="rId80"/>
    <p:sldLayoutId id="2147486628" r:id="rId81"/>
    <p:sldLayoutId id="2147486629" r:id="rId82"/>
    <p:sldLayoutId id="2147486630" r:id="rId83"/>
    <p:sldLayoutId id="2147486631" r:id="rId84"/>
    <p:sldLayoutId id="2147486632" r:id="rId85"/>
    <p:sldLayoutId id="2147486633" r:id="rId86"/>
    <p:sldLayoutId id="2147486634" r:id="rId87"/>
    <p:sldLayoutId id="2147486635" r:id="rId88"/>
    <p:sldLayoutId id="2147486636" r:id="rId89"/>
    <p:sldLayoutId id="2147486637" r:id="rId90"/>
    <p:sldLayoutId id="2147486638" r:id="rId91"/>
    <p:sldLayoutId id="2147486639" r:id="rId92"/>
    <p:sldLayoutId id="2147486640" r:id="rId93"/>
    <p:sldLayoutId id="2147486641" r:id="rId94"/>
    <p:sldLayoutId id="2147486642" r:id="rId95"/>
    <p:sldLayoutId id="2147486643" r:id="rId96"/>
    <p:sldLayoutId id="2147486644" r:id="rId97"/>
    <p:sldLayoutId id="2147486645" r:id="rId98"/>
    <p:sldLayoutId id="2147486646" r:id="rId99"/>
    <p:sldLayoutId id="2147486647" r:id="rId100"/>
    <p:sldLayoutId id="2147486648" r:id="rId101"/>
    <p:sldLayoutId id="2147486649" r:id="rId102"/>
    <p:sldLayoutId id="2147486650" r:id="rId103"/>
    <p:sldLayoutId id="2147486651" r:id="rId104"/>
    <p:sldLayoutId id="2147486652" r:id="rId105"/>
    <p:sldLayoutId id="2147486653" r:id="rId106"/>
    <p:sldLayoutId id="2147486654" r:id="rId107"/>
    <p:sldLayoutId id="2147486655" r:id="rId108"/>
    <p:sldLayoutId id="2147486656" r:id="rId109"/>
    <p:sldLayoutId id="2147486657" r:id="rId110"/>
    <p:sldLayoutId id="2147486658" r:id="rId111"/>
    <p:sldLayoutId id="2147486659" r:id="rId112"/>
    <p:sldLayoutId id="2147486660" r:id="rId113"/>
    <p:sldLayoutId id="2147486661" r:id="rId114"/>
    <p:sldLayoutId id="2147486662" r:id="rId115"/>
    <p:sldLayoutId id="2147486663" r:id="rId116"/>
    <p:sldLayoutId id="2147486664" r:id="rId117"/>
    <p:sldLayoutId id="2147486665" r:id="rId118"/>
    <p:sldLayoutId id="2147486666" r:id="rId119"/>
    <p:sldLayoutId id="2147486667" r:id="rId120"/>
    <p:sldLayoutId id="2147486668" r:id="rId121"/>
    <p:sldLayoutId id="2147486669" r:id="rId122"/>
    <p:sldLayoutId id="2147486670" r:id="rId123"/>
    <p:sldLayoutId id="2147486671" r:id="rId124"/>
    <p:sldLayoutId id="2147486672" r:id="rId125"/>
    <p:sldLayoutId id="2147486673" r:id="rId126"/>
    <p:sldLayoutId id="2147486674" r:id="rId127"/>
    <p:sldLayoutId id="2147486675" r:id="rId128"/>
    <p:sldLayoutId id="2147486676" r:id="rId129"/>
    <p:sldLayoutId id="2147486677" r:id="rId130"/>
    <p:sldLayoutId id="2147486678" r:id="rId131"/>
    <p:sldLayoutId id="2147486679" r:id="rId132"/>
    <p:sldLayoutId id="2147486680" r:id="rId133"/>
    <p:sldLayoutId id="2147486681" r:id="rId134"/>
    <p:sldLayoutId id="2147486682" r:id="rId135"/>
    <p:sldLayoutId id="2147486683" r:id="rId136"/>
    <p:sldLayoutId id="2147486684" r:id="rId137"/>
    <p:sldLayoutId id="2147486685" r:id="rId138"/>
    <p:sldLayoutId id="2147486686" r:id="rId139"/>
    <p:sldLayoutId id="2147486687" r:id="rId140"/>
    <p:sldLayoutId id="2147486688" r:id="rId141"/>
    <p:sldLayoutId id="2147486689" r:id="rId142"/>
    <p:sldLayoutId id="2147486690" r:id="rId143"/>
    <p:sldLayoutId id="2147486691" r:id="rId144"/>
    <p:sldLayoutId id="2147486692" r:id="rId145"/>
    <p:sldLayoutId id="2147486693" r:id="rId146"/>
    <p:sldLayoutId id="2147486694" r:id="rId147"/>
    <p:sldLayoutId id="2147486695" r:id="rId148"/>
    <p:sldLayoutId id="2147486696" r:id="rId149"/>
    <p:sldLayoutId id="2147486697" r:id="rId150"/>
    <p:sldLayoutId id="2147486698" r:id="rId151"/>
    <p:sldLayoutId id="2147486699" r:id="rId152"/>
    <p:sldLayoutId id="2147486700" r:id="rId153"/>
    <p:sldLayoutId id="2147486701" r:id="rId154"/>
    <p:sldLayoutId id="2147486702" r:id="rId155"/>
    <p:sldLayoutId id="2147486703" r:id="rId156"/>
    <p:sldLayoutId id="2147486704" r:id="rId157"/>
    <p:sldLayoutId id="2147486705" r:id="rId158"/>
    <p:sldLayoutId id="2147486706" r:id="rId159"/>
    <p:sldLayoutId id="2147486707" r:id="rId160"/>
    <p:sldLayoutId id="2147486708" r:id="rId161"/>
    <p:sldLayoutId id="2147486709" r:id="rId162"/>
    <p:sldLayoutId id="2147486710" r:id="rId163"/>
    <p:sldLayoutId id="2147486711" r:id="rId164"/>
    <p:sldLayoutId id="2147486712" r:id="rId165"/>
    <p:sldLayoutId id="2147486713" r:id="rId166"/>
    <p:sldLayoutId id="2147486714" r:id="rId167"/>
    <p:sldLayoutId id="2147486715" r:id="rId168"/>
    <p:sldLayoutId id="2147486716" r:id="rId169"/>
    <p:sldLayoutId id="2147486717" r:id="rId170"/>
    <p:sldLayoutId id="2147486718" r:id="rId171"/>
    <p:sldLayoutId id="2147486719" r:id="rId172"/>
    <p:sldLayoutId id="2147486720" r:id="rId173"/>
    <p:sldLayoutId id="2147486721" r:id="rId174"/>
    <p:sldLayoutId id="2147486722" r:id="rId175"/>
    <p:sldLayoutId id="2147486723" r:id="rId176"/>
    <p:sldLayoutId id="2147486724" r:id="rId177"/>
    <p:sldLayoutId id="2147486725" r:id="rId178"/>
    <p:sldLayoutId id="2147486726" r:id="rId179"/>
    <p:sldLayoutId id="2147486727" r:id="rId180"/>
    <p:sldLayoutId id="2147486728" r:id="rId181"/>
    <p:sldLayoutId id="2147486729" r:id="rId182"/>
    <p:sldLayoutId id="2147486730" r:id="rId183"/>
    <p:sldLayoutId id="2147486731" r:id="rId184"/>
    <p:sldLayoutId id="2147486732" r:id="rId185"/>
    <p:sldLayoutId id="2147486733" r:id="rId186"/>
    <p:sldLayoutId id="2147486734" r:id="rId187"/>
    <p:sldLayoutId id="2147486735" r:id="rId188"/>
    <p:sldLayoutId id="2147486736" r:id="rId189"/>
    <p:sldLayoutId id="2147486737" r:id="rId190"/>
    <p:sldLayoutId id="2147486738" r:id="rId191"/>
    <p:sldLayoutId id="2147486739" r:id="rId192"/>
    <p:sldLayoutId id="2147486740" r:id="rId193"/>
    <p:sldLayoutId id="2147486741" r:id="rId194"/>
    <p:sldLayoutId id="2147486742" r:id="rId195"/>
    <p:sldLayoutId id="2147486743" r:id="rId196"/>
    <p:sldLayoutId id="2147486744" r:id="rId197"/>
    <p:sldLayoutId id="2147486745" r:id="rId198"/>
    <p:sldLayoutId id="2147486746" r:id="rId199"/>
    <p:sldLayoutId id="2147486747" r:id="rId200"/>
    <p:sldLayoutId id="2147486748" r:id="rId201"/>
    <p:sldLayoutId id="2147486749" r:id="rId202"/>
    <p:sldLayoutId id="2147486750" r:id="rId203"/>
    <p:sldLayoutId id="2147486751" r:id="rId204"/>
    <p:sldLayoutId id="2147486752" r:id="rId205"/>
    <p:sldLayoutId id="2147486753" r:id="rId206"/>
    <p:sldLayoutId id="2147486754" r:id="rId207"/>
    <p:sldLayoutId id="2147486755" r:id="rId208"/>
    <p:sldLayoutId id="2147486756" r:id="rId209"/>
    <p:sldLayoutId id="2147486757" r:id="rId210"/>
    <p:sldLayoutId id="2147486758" r:id="rId211"/>
    <p:sldLayoutId id="2147486759" r:id="rId212"/>
    <p:sldLayoutId id="2147486760" r:id="rId213"/>
    <p:sldLayoutId id="2147486761" r:id="rId214"/>
    <p:sldLayoutId id="2147486762" r:id="rId215"/>
    <p:sldLayoutId id="2147486763" r:id="rId216"/>
    <p:sldLayoutId id="2147486764" r:id="rId217"/>
    <p:sldLayoutId id="2147486765" r:id="rId218"/>
    <p:sldLayoutId id="2147486766" r:id="rId219"/>
    <p:sldLayoutId id="2147486767" r:id="rId220"/>
    <p:sldLayoutId id="2147486768" r:id="rId221"/>
    <p:sldLayoutId id="2147486769" r:id="rId222"/>
    <p:sldLayoutId id="2147486770" r:id="rId223"/>
    <p:sldLayoutId id="2147486771" r:id="rId224"/>
    <p:sldLayoutId id="2147486772" r:id="rId225"/>
    <p:sldLayoutId id="2147486773" r:id="rId226"/>
    <p:sldLayoutId id="2147486774" r:id="rId227"/>
    <p:sldLayoutId id="2147486775" r:id="rId228"/>
    <p:sldLayoutId id="2147486776" r:id="rId229"/>
    <p:sldLayoutId id="2147486777" r:id="rId230"/>
    <p:sldLayoutId id="2147486778" r:id="rId231"/>
    <p:sldLayoutId id="2147486779" r:id="rId232"/>
    <p:sldLayoutId id="2147486780" r:id="rId233"/>
    <p:sldLayoutId id="2147486781" r:id="rId234"/>
    <p:sldLayoutId id="2147486782" r:id="rId235"/>
    <p:sldLayoutId id="2147486783" r:id="rId236"/>
    <p:sldLayoutId id="2147486784" r:id="rId237"/>
    <p:sldLayoutId id="2147486785" r:id="rId238"/>
    <p:sldLayoutId id="2147486786" r:id="rId239"/>
    <p:sldLayoutId id="2147486787" r:id="rId240"/>
    <p:sldLayoutId id="2147486788" r:id="rId241"/>
    <p:sldLayoutId id="2147486789" r:id="rId242"/>
    <p:sldLayoutId id="2147486790" r:id="rId243"/>
    <p:sldLayoutId id="2147486791" r:id="rId244"/>
    <p:sldLayoutId id="2147486792" r:id="rId245"/>
    <p:sldLayoutId id="2147486793" r:id="rId246"/>
    <p:sldLayoutId id="2147486794" r:id="rId247"/>
    <p:sldLayoutId id="2147486795" r:id="rId248"/>
    <p:sldLayoutId id="2147486796" r:id="rId249"/>
    <p:sldLayoutId id="2147486797" r:id="rId250"/>
    <p:sldLayoutId id="2147486798" r:id="rId251"/>
    <p:sldLayoutId id="2147486799" r:id="rId252"/>
    <p:sldLayoutId id="2147486800" r:id="rId253"/>
    <p:sldLayoutId id="2147486801" r:id="rId254"/>
    <p:sldLayoutId id="2147486802" r:id="rId255"/>
    <p:sldLayoutId id="2147486803" r:id="rId256"/>
    <p:sldLayoutId id="2147486804" r:id="rId257"/>
    <p:sldLayoutId id="2147486805" r:id="rId258"/>
    <p:sldLayoutId id="2147486806" r:id="rId259"/>
    <p:sldLayoutId id="2147486807" r:id="rId260"/>
    <p:sldLayoutId id="2147486808" r:id="rId261"/>
    <p:sldLayoutId id="2147486809" r:id="rId262"/>
    <p:sldLayoutId id="2147486810" r:id="rId263"/>
    <p:sldLayoutId id="2147486811" r:id="rId264"/>
    <p:sldLayoutId id="2147486812" r:id="rId265"/>
    <p:sldLayoutId id="2147486813" r:id="rId266"/>
    <p:sldLayoutId id="2147486814" r:id="rId267"/>
    <p:sldLayoutId id="2147486815" r:id="rId268"/>
    <p:sldLayoutId id="2147486816" r:id="rId269"/>
    <p:sldLayoutId id="2147486817" r:id="rId270"/>
    <p:sldLayoutId id="2147486818" r:id="rId271"/>
    <p:sldLayoutId id="2147486819" r:id="rId272"/>
    <p:sldLayoutId id="2147486820" r:id="rId273"/>
    <p:sldLayoutId id="2147486821" r:id="rId274"/>
    <p:sldLayoutId id="2147486822" r:id="rId275"/>
    <p:sldLayoutId id="2147486823" r:id="rId276"/>
    <p:sldLayoutId id="2147486824" r:id="rId277"/>
    <p:sldLayoutId id="2147486825" r:id="rId278"/>
    <p:sldLayoutId id="2147486826" r:id="rId279"/>
    <p:sldLayoutId id="2147486827" r:id="rId280"/>
    <p:sldLayoutId id="2147486828" r:id="rId281"/>
    <p:sldLayoutId id="2147486829" r:id="rId282"/>
    <p:sldLayoutId id="2147486830" r:id="rId283"/>
    <p:sldLayoutId id="2147486831" r:id="rId284"/>
    <p:sldLayoutId id="2147486832" r:id="rId285"/>
    <p:sldLayoutId id="2147486833" r:id="rId286"/>
    <p:sldLayoutId id="2147486834" r:id="rId287"/>
    <p:sldLayoutId id="2147486835" r:id="rId288"/>
    <p:sldLayoutId id="2147486836" r:id="rId289"/>
    <p:sldLayoutId id="2147486837" r:id="rId290"/>
    <p:sldLayoutId id="2147486838" r:id="rId291"/>
    <p:sldLayoutId id="2147486839" r:id="rId292"/>
    <p:sldLayoutId id="2147486840" r:id="rId293"/>
    <p:sldLayoutId id="2147486841" r:id="rId294"/>
    <p:sldLayoutId id="2147486842" r:id="rId295"/>
    <p:sldLayoutId id="2147486843" r:id="rId296"/>
    <p:sldLayoutId id="2147486844" r:id="rId297"/>
    <p:sldLayoutId id="2147486845" r:id="rId298"/>
    <p:sldLayoutId id="2147486846" r:id="rId299"/>
    <p:sldLayoutId id="2147486847" r:id="rId300"/>
    <p:sldLayoutId id="2147486848" r:id="rId301"/>
    <p:sldLayoutId id="2147486849" r:id="rId302"/>
    <p:sldLayoutId id="2147486850" r:id="rId303"/>
    <p:sldLayoutId id="2147486851" r:id="rId304"/>
    <p:sldLayoutId id="2147486852" r:id="rId305"/>
    <p:sldLayoutId id="2147486853" r:id="rId306"/>
    <p:sldLayoutId id="2147486854" r:id="rId307"/>
    <p:sldLayoutId id="2147486855" r:id="rId308"/>
    <p:sldLayoutId id="2147486856" r:id="rId309"/>
    <p:sldLayoutId id="2147486857" r:id="rId310"/>
    <p:sldLayoutId id="2147486858" r:id="rId311"/>
    <p:sldLayoutId id="2147486859" r:id="rId312"/>
    <p:sldLayoutId id="2147486860" r:id="rId313"/>
    <p:sldLayoutId id="2147486861" r:id="rId314"/>
    <p:sldLayoutId id="2147486862" r:id="rId315"/>
    <p:sldLayoutId id="2147486863" r:id="rId316"/>
    <p:sldLayoutId id="2147486864" r:id="rId317"/>
    <p:sldLayoutId id="2147486865" r:id="rId318"/>
    <p:sldLayoutId id="2147486866" r:id="rId319"/>
    <p:sldLayoutId id="2147486867" r:id="rId320"/>
    <p:sldLayoutId id="2147486868" r:id="rId321"/>
    <p:sldLayoutId id="2147486869" r:id="rId322"/>
    <p:sldLayoutId id="2147486870" r:id="rId323"/>
    <p:sldLayoutId id="2147486871" r:id="rId324"/>
    <p:sldLayoutId id="2147486872" r:id="rId325"/>
    <p:sldLayoutId id="2147486873" r:id="rId326"/>
    <p:sldLayoutId id="2147486874" r:id="rId327"/>
    <p:sldLayoutId id="2147486875" r:id="rId328"/>
    <p:sldLayoutId id="2147486876" r:id="rId329"/>
    <p:sldLayoutId id="2147486877" r:id="rId330"/>
    <p:sldLayoutId id="2147486878" r:id="rId331"/>
    <p:sldLayoutId id="2147486879" r:id="rId332"/>
    <p:sldLayoutId id="2147486880" r:id="rId333"/>
    <p:sldLayoutId id="2147486881" r:id="rId334"/>
    <p:sldLayoutId id="2147486882" r:id="rId335"/>
    <p:sldLayoutId id="2147486883" r:id="rId336"/>
    <p:sldLayoutId id="2147486884" r:id="rId337"/>
    <p:sldLayoutId id="2147486885" r:id="rId338"/>
    <p:sldLayoutId id="2147486886" r:id="rId339"/>
    <p:sldLayoutId id="2147486887" r:id="rId340"/>
    <p:sldLayoutId id="2147486888" r:id="rId341"/>
    <p:sldLayoutId id="2147486889" r:id="rId342"/>
    <p:sldLayoutId id="2147486890" r:id="rId343"/>
    <p:sldLayoutId id="2147486891" r:id="rId344"/>
    <p:sldLayoutId id="2147486892" r:id="rId345"/>
    <p:sldLayoutId id="2147486893" r:id="rId346"/>
    <p:sldLayoutId id="2147486894" r:id="rId347"/>
    <p:sldLayoutId id="2147486895" r:id="rId348"/>
    <p:sldLayoutId id="2147486896" r:id="rId349"/>
    <p:sldLayoutId id="2147486897" r:id="rId350"/>
    <p:sldLayoutId id="2147486898" r:id="rId351"/>
    <p:sldLayoutId id="2147486899" r:id="rId352"/>
    <p:sldLayoutId id="2147486900" r:id="rId353"/>
    <p:sldLayoutId id="2147486901" r:id="rId354"/>
    <p:sldLayoutId id="2147486902" r:id="rId355"/>
    <p:sldLayoutId id="2147486903" r:id="rId356"/>
    <p:sldLayoutId id="2147486904" r:id="rId357"/>
    <p:sldLayoutId id="2147486905" r:id="rId358"/>
    <p:sldLayoutId id="2147486906" r:id="rId359"/>
    <p:sldLayoutId id="2147486907" r:id="rId360"/>
    <p:sldLayoutId id="2147486908" r:id="rId361"/>
    <p:sldLayoutId id="2147486909" r:id="rId362"/>
    <p:sldLayoutId id="2147486910" r:id="rId363"/>
    <p:sldLayoutId id="2147486911" r:id="rId364"/>
    <p:sldLayoutId id="2147486912" r:id="rId365"/>
    <p:sldLayoutId id="2147486913" r:id="rId366"/>
    <p:sldLayoutId id="2147486914" r:id="rId367"/>
    <p:sldLayoutId id="2147486915" r:id="rId368"/>
    <p:sldLayoutId id="2147486916" r:id="rId369"/>
    <p:sldLayoutId id="2147486917" r:id="rId370"/>
    <p:sldLayoutId id="2147486918" r:id="rId371"/>
    <p:sldLayoutId id="2147486919" r:id="rId372"/>
    <p:sldLayoutId id="2147486920" r:id="rId373"/>
    <p:sldLayoutId id="2147486921" r:id="rId374"/>
    <p:sldLayoutId id="2147486922" r:id="rId375"/>
    <p:sldLayoutId id="2147486923" r:id="rId376"/>
    <p:sldLayoutId id="2147486924" r:id="rId377"/>
    <p:sldLayoutId id="2147486925" r:id="rId378"/>
    <p:sldLayoutId id="2147486926" r:id="rId379"/>
    <p:sldLayoutId id="2147486927" r:id="rId380"/>
    <p:sldLayoutId id="2147486928" r:id="rId381"/>
    <p:sldLayoutId id="2147486929" r:id="rId382"/>
    <p:sldLayoutId id="2147486930" r:id="rId383"/>
    <p:sldLayoutId id="2147486931" r:id="rId384"/>
    <p:sldLayoutId id="2147486932" r:id="rId385"/>
    <p:sldLayoutId id="2147486933" r:id="rId386"/>
    <p:sldLayoutId id="2147486934" r:id="rId387"/>
    <p:sldLayoutId id="2147486935" r:id="rId388"/>
    <p:sldLayoutId id="2147486936" r:id="rId389"/>
    <p:sldLayoutId id="2147486937" r:id="rId390"/>
    <p:sldLayoutId id="2147486938" r:id="rId391"/>
    <p:sldLayoutId id="2147486939" r:id="rId392"/>
    <p:sldLayoutId id="2147486940" r:id="rId393"/>
    <p:sldLayoutId id="2147486941" r:id="rId394"/>
    <p:sldLayoutId id="2147486942" r:id="rId395"/>
    <p:sldLayoutId id="2147486943" r:id="rId396"/>
    <p:sldLayoutId id="2147486944" r:id="rId397"/>
    <p:sldLayoutId id="2147486945" r:id="rId398"/>
    <p:sldLayoutId id="2147486946" r:id="rId399"/>
    <p:sldLayoutId id="2147486947" r:id="rId400"/>
    <p:sldLayoutId id="2147486948" r:id="rId401"/>
    <p:sldLayoutId id="2147486949" r:id="rId402"/>
    <p:sldLayoutId id="2147486950" r:id="rId403"/>
    <p:sldLayoutId id="2147486951" r:id="rId404"/>
    <p:sldLayoutId id="2147486952" r:id="rId405"/>
    <p:sldLayoutId id="2147486953" r:id="rId406"/>
    <p:sldLayoutId id="2147486954" r:id="rId407"/>
    <p:sldLayoutId id="2147486955" r:id="rId408"/>
    <p:sldLayoutId id="2147486956" r:id="rId409"/>
    <p:sldLayoutId id="2147486957" r:id="rId410"/>
    <p:sldLayoutId id="2147486958" r:id="rId411"/>
    <p:sldLayoutId id="2147486959" r:id="rId412"/>
    <p:sldLayoutId id="2147486960" r:id="rId413"/>
    <p:sldLayoutId id="2147486961" r:id="rId414"/>
    <p:sldLayoutId id="2147486962" r:id="rId415"/>
    <p:sldLayoutId id="2147486963" r:id="rId416"/>
    <p:sldLayoutId id="2147486964" r:id="rId417"/>
    <p:sldLayoutId id="2147486965" r:id="rId418"/>
    <p:sldLayoutId id="2147486966" r:id="rId419"/>
    <p:sldLayoutId id="2147486967" r:id="rId420"/>
    <p:sldLayoutId id="2147486968" r:id="rId421"/>
    <p:sldLayoutId id="2147486969" r:id="rId422"/>
    <p:sldLayoutId id="2147486970" r:id="rId423"/>
    <p:sldLayoutId id="2147486971" r:id="rId424"/>
    <p:sldLayoutId id="2147486972" r:id="rId425"/>
    <p:sldLayoutId id="2147486973" r:id="rId426"/>
    <p:sldLayoutId id="2147486974" r:id="rId427"/>
    <p:sldLayoutId id="2147486975" r:id="rId428"/>
    <p:sldLayoutId id="2147486976" r:id="rId429"/>
    <p:sldLayoutId id="2147486977" r:id="rId430"/>
    <p:sldLayoutId id="2147486978" r:id="rId431"/>
    <p:sldLayoutId id="2147486979" r:id="rId432"/>
    <p:sldLayoutId id="2147486980" r:id="rId433"/>
    <p:sldLayoutId id="2147486981" r:id="rId434"/>
    <p:sldLayoutId id="2147486982" r:id="rId435"/>
    <p:sldLayoutId id="2147486983" r:id="rId436"/>
    <p:sldLayoutId id="2147486984" r:id="rId437"/>
    <p:sldLayoutId id="2147486985" r:id="rId438"/>
    <p:sldLayoutId id="2147486986" r:id="rId439"/>
    <p:sldLayoutId id="2147486987" r:id="rId440"/>
    <p:sldLayoutId id="2147486988" r:id="rId441"/>
    <p:sldLayoutId id="2147486989" r:id="rId442"/>
    <p:sldLayoutId id="2147486990" r:id="rId443"/>
    <p:sldLayoutId id="2147486991" r:id="rId444"/>
    <p:sldLayoutId id="2147486992" r:id="rId445"/>
    <p:sldLayoutId id="2147486993" r:id="rId446"/>
    <p:sldLayoutId id="2147486994" r:id="rId447"/>
    <p:sldLayoutId id="2147486995" r:id="rId448"/>
    <p:sldLayoutId id="2147486996" r:id="rId449"/>
    <p:sldLayoutId id="2147486997" r:id="rId450"/>
    <p:sldLayoutId id="2147486998" r:id="rId451"/>
    <p:sldLayoutId id="2147486999" r:id="rId452"/>
    <p:sldLayoutId id="2147487000" r:id="rId453"/>
    <p:sldLayoutId id="2147487001" r:id="rId454"/>
    <p:sldLayoutId id="2147487002" r:id="rId455"/>
    <p:sldLayoutId id="2147487003" r:id="rId456"/>
    <p:sldLayoutId id="2147487004" r:id="rId457"/>
    <p:sldLayoutId id="2147487005" r:id="rId458"/>
    <p:sldLayoutId id="2147487006" r:id="rId459"/>
    <p:sldLayoutId id="2147487007" r:id="rId460"/>
    <p:sldLayoutId id="2147487008" r:id="rId461"/>
    <p:sldLayoutId id="2147487009" r:id="rId462"/>
    <p:sldLayoutId id="2147487010" r:id="rId463"/>
    <p:sldLayoutId id="2147487011" r:id="rId464"/>
    <p:sldLayoutId id="2147487012" r:id="rId465"/>
    <p:sldLayoutId id="2147487013" r:id="rId466"/>
    <p:sldLayoutId id="2147487014" r:id="rId467"/>
    <p:sldLayoutId id="2147487015" r:id="rId468"/>
    <p:sldLayoutId id="2147487016" r:id="rId469"/>
    <p:sldLayoutId id="2147487017" r:id="rId470"/>
    <p:sldLayoutId id="2147487018" r:id="rId471"/>
    <p:sldLayoutId id="2147487019" r:id="rId472"/>
    <p:sldLayoutId id="2147487020" r:id="rId473"/>
    <p:sldLayoutId id="2147487021" r:id="rId474"/>
    <p:sldLayoutId id="2147487022" r:id="rId475"/>
    <p:sldLayoutId id="2147487023" r:id="rId476"/>
    <p:sldLayoutId id="2147487024" r:id="rId477"/>
    <p:sldLayoutId id="2147487025" r:id="rId478"/>
    <p:sldLayoutId id="2147487026" r:id="rId479"/>
    <p:sldLayoutId id="2147487027" r:id="rId480"/>
    <p:sldLayoutId id="2147487028" r:id="rId481"/>
    <p:sldLayoutId id="2147487029" r:id="rId482"/>
    <p:sldLayoutId id="2147487030" r:id="rId483"/>
    <p:sldLayoutId id="2147487031" r:id="rId484"/>
    <p:sldLayoutId id="2147487032" r:id="rId485"/>
    <p:sldLayoutId id="2147487033" r:id="rId486"/>
    <p:sldLayoutId id="2147487034" r:id="rId487"/>
    <p:sldLayoutId id="2147487035" r:id="rId488"/>
    <p:sldLayoutId id="2147487036" r:id="rId489"/>
    <p:sldLayoutId id="2147487037" r:id="rId490"/>
    <p:sldLayoutId id="2147487038" r:id="rId491"/>
    <p:sldLayoutId id="2147487039" r:id="rId492"/>
    <p:sldLayoutId id="2147487040" r:id="rId493"/>
    <p:sldLayoutId id="2147487041" r:id="rId494"/>
    <p:sldLayoutId id="2147487042" r:id="rId495"/>
    <p:sldLayoutId id="2147487043" r:id="rId496"/>
    <p:sldLayoutId id="2147487044" r:id="rId497"/>
    <p:sldLayoutId id="2147487045" r:id="rId498"/>
    <p:sldLayoutId id="2147487046" r:id="rId499"/>
    <p:sldLayoutId id="2147487047" r:id="rId500"/>
    <p:sldLayoutId id="2147487048" r:id="rId501"/>
    <p:sldLayoutId id="2147487049" r:id="rId502"/>
    <p:sldLayoutId id="2147487050" r:id="rId503"/>
    <p:sldLayoutId id="2147487051" r:id="rId504"/>
    <p:sldLayoutId id="2147487052" r:id="rId505"/>
    <p:sldLayoutId id="2147487053" r:id="rId506"/>
    <p:sldLayoutId id="2147487054" r:id="rId507"/>
    <p:sldLayoutId id="2147487055" r:id="rId508"/>
    <p:sldLayoutId id="2147487056" r:id="rId509"/>
    <p:sldLayoutId id="2147487057" r:id="rId510"/>
    <p:sldLayoutId id="2147487058" r:id="rId511"/>
    <p:sldLayoutId id="2147487059" r:id="rId512"/>
    <p:sldLayoutId id="2147487060" r:id="rId513"/>
    <p:sldLayoutId id="2147487061" r:id="rId514"/>
    <p:sldLayoutId id="2147487062" r:id="rId515"/>
    <p:sldLayoutId id="2147487063" r:id="rId516"/>
    <p:sldLayoutId id="2147487064" r:id="rId517"/>
    <p:sldLayoutId id="2147487065" r:id="rId518"/>
    <p:sldLayoutId id="2147487066" r:id="rId519"/>
    <p:sldLayoutId id="2147487067" r:id="rId520"/>
    <p:sldLayoutId id="2147487068" r:id="rId521"/>
    <p:sldLayoutId id="2147487069" r:id="rId522"/>
    <p:sldLayoutId id="2147487070" r:id="rId523"/>
    <p:sldLayoutId id="2147487071" r:id="rId524"/>
    <p:sldLayoutId id="2147487072" r:id="rId525"/>
    <p:sldLayoutId id="2147487073" r:id="rId526"/>
    <p:sldLayoutId id="2147487074" r:id="rId527"/>
    <p:sldLayoutId id="2147487075" r:id="rId528"/>
    <p:sldLayoutId id="2147487076" r:id="rId529"/>
    <p:sldLayoutId id="2147487077" r:id="rId530"/>
    <p:sldLayoutId id="2147487078" r:id="rId531"/>
    <p:sldLayoutId id="2147487079" r:id="rId532"/>
    <p:sldLayoutId id="2147487080" r:id="rId533"/>
    <p:sldLayoutId id="2147487081" r:id="rId534"/>
    <p:sldLayoutId id="2147487082" r:id="rId535"/>
    <p:sldLayoutId id="2147487083" r:id="rId536"/>
    <p:sldLayoutId id="2147487084" r:id="rId537"/>
    <p:sldLayoutId id="2147487085" r:id="rId538"/>
    <p:sldLayoutId id="2147487086" r:id="rId539"/>
    <p:sldLayoutId id="2147487087" r:id="rId540"/>
    <p:sldLayoutId id="2147487088" r:id="rId541"/>
    <p:sldLayoutId id="2147487089" r:id="rId542"/>
    <p:sldLayoutId id="2147487090" r:id="rId543"/>
    <p:sldLayoutId id="2147487091" r:id="rId544"/>
    <p:sldLayoutId id="2147487092" r:id="rId545"/>
    <p:sldLayoutId id="2147487093" r:id="rId546"/>
    <p:sldLayoutId id="2147487094" r:id="rId547"/>
    <p:sldLayoutId id="2147487095" r:id="rId548"/>
    <p:sldLayoutId id="2147487096" r:id="rId549"/>
    <p:sldLayoutId id="2147487097" r:id="rId550"/>
    <p:sldLayoutId id="2147487098" r:id="rId551"/>
    <p:sldLayoutId id="2147487099" r:id="rId552"/>
    <p:sldLayoutId id="2147487100" r:id="rId553"/>
    <p:sldLayoutId id="2147487101" r:id="rId554"/>
    <p:sldLayoutId id="2147487102" r:id="rId555"/>
    <p:sldLayoutId id="2147487103" r:id="rId556"/>
    <p:sldLayoutId id="2147487104" r:id="rId557"/>
    <p:sldLayoutId id="2147487105" r:id="rId558"/>
    <p:sldLayoutId id="2147487106" r:id="rId559"/>
    <p:sldLayoutId id="2147487107" r:id="rId560"/>
    <p:sldLayoutId id="2147487108" r:id="rId561"/>
    <p:sldLayoutId id="2147487109" r:id="rId562"/>
    <p:sldLayoutId id="2147487110" r:id="rId563"/>
    <p:sldLayoutId id="2147487111" r:id="rId564"/>
    <p:sldLayoutId id="2147487112" r:id="rId565"/>
    <p:sldLayoutId id="2147487113" r:id="rId566"/>
    <p:sldLayoutId id="2147487114" r:id="rId567"/>
    <p:sldLayoutId id="2147487115" r:id="rId568"/>
    <p:sldLayoutId id="2147487116" r:id="rId569"/>
    <p:sldLayoutId id="2147487117" r:id="rId570"/>
    <p:sldLayoutId id="2147487118" r:id="rId571"/>
    <p:sldLayoutId id="2147487119" r:id="rId572"/>
    <p:sldLayoutId id="2147487120" r:id="rId573"/>
    <p:sldLayoutId id="2147487121" r:id="rId574"/>
    <p:sldLayoutId id="2147487122" r:id="rId575"/>
    <p:sldLayoutId id="2147487123" r:id="rId576"/>
    <p:sldLayoutId id="2147487124" r:id="rId577"/>
    <p:sldLayoutId id="2147487125" r:id="rId578"/>
    <p:sldLayoutId id="2147487126" r:id="rId579"/>
    <p:sldLayoutId id="2147487127" r:id="rId580"/>
    <p:sldLayoutId id="2147487128" r:id="rId581"/>
    <p:sldLayoutId id="2147487129" r:id="rId582"/>
    <p:sldLayoutId id="2147487130" r:id="rId583"/>
    <p:sldLayoutId id="2147487131" r:id="rId584"/>
    <p:sldLayoutId id="2147487132" r:id="rId585"/>
    <p:sldLayoutId id="2147487133" r:id="rId586"/>
    <p:sldLayoutId id="2147487134" r:id="rId587"/>
    <p:sldLayoutId id="2147487135" r:id="rId588"/>
    <p:sldLayoutId id="2147487136" r:id="rId589"/>
    <p:sldLayoutId id="2147487137" r:id="rId590"/>
    <p:sldLayoutId id="2147487138" r:id="rId591"/>
    <p:sldLayoutId id="2147487139" r:id="rId592"/>
    <p:sldLayoutId id="2147487140" r:id="rId593"/>
    <p:sldLayoutId id="2147487141" r:id="rId594"/>
    <p:sldLayoutId id="2147487142" r:id="rId595"/>
    <p:sldLayoutId id="2147487143" r:id="rId596"/>
    <p:sldLayoutId id="2147487144" r:id="rId597"/>
    <p:sldLayoutId id="2147487145" r:id="rId598"/>
    <p:sldLayoutId id="2147487146" r:id="rId599"/>
    <p:sldLayoutId id="2147487147" r:id="rId600"/>
    <p:sldLayoutId id="2147487148" r:id="rId601"/>
    <p:sldLayoutId id="2147487149" r:id="rId602"/>
    <p:sldLayoutId id="2147487150" r:id="rId603"/>
    <p:sldLayoutId id="2147487151" r:id="rId604"/>
    <p:sldLayoutId id="2147487152" r:id="rId605"/>
    <p:sldLayoutId id="2147487153" r:id="rId606"/>
    <p:sldLayoutId id="2147487154" r:id="rId607"/>
    <p:sldLayoutId id="2147487155" r:id="rId608"/>
    <p:sldLayoutId id="2147487156" r:id="rId609"/>
    <p:sldLayoutId id="2147487157" r:id="rId610"/>
    <p:sldLayoutId id="2147487158" r:id="rId611"/>
    <p:sldLayoutId id="2147487159" r:id="rId612"/>
    <p:sldLayoutId id="2147487160" r:id="rId613"/>
    <p:sldLayoutId id="2147487161" r:id="rId614"/>
    <p:sldLayoutId id="2147487162" r:id="rId615"/>
    <p:sldLayoutId id="2147487163" r:id="rId616"/>
    <p:sldLayoutId id="2147487164" r:id="rId617"/>
    <p:sldLayoutId id="2147487165" r:id="rId618"/>
    <p:sldLayoutId id="2147487166" r:id="rId619"/>
    <p:sldLayoutId id="2147487167" r:id="rId620"/>
    <p:sldLayoutId id="2147487168" r:id="rId621"/>
    <p:sldLayoutId id="2147487169" r:id="rId622"/>
    <p:sldLayoutId id="2147487170" r:id="rId623"/>
    <p:sldLayoutId id="2147487171" r:id="rId624"/>
    <p:sldLayoutId id="2147487172" r:id="rId625"/>
    <p:sldLayoutId id="2147487173" r:id="rId626"/>
    <p:sldLayoutId id="2147487174" r:id="rId627"/>
    <p:sldLayoutId id="2147487175" r:id="rId628"/>
    <p:sldLayoutId id="2147487176" r:id="rId629"/>
    <p:sldLayoutId id="2147487177" r:id="rId630"/>
    <p:sldLayoutId id="2147487178" r:id="rId631"/>
    <p:sldLayoutId id="2147487179" r:id="rId632"/>
    <p:sldLayoutId id="2147487180" r:id="rId633"/>
    <p:sldLayoutId id="2147487181" r:id="rId634"/>
    <p:sldLayoutId id="2147487182" r:id="rId635"/>
    <p:sldLayoutId id="2147487183" r:id="rId636"/>
    <p:sldLayoutId id="2147487184" r:id="rId637"/>
    <p:sldLayoutId id="2147487185" r:id="rId638"/>
    <p:sldLayoutId id="2147487186" r:id="rId639"/>
    <p:sldLayoutId id="2147487187" r:id="rId640"/>
    <p:sldLayoutId id="2147487188" r:id="rId641"/>
    <p:sldLayoutId id="2147487189" r:id="rId642"/>
    <p:sldLayoutId id="2147487190" r:id="rId643"/>
    <p:sldLayoutId id="2147487191" r:id="rId644"/>
    <p:sldLayoutId id="2147487192" r:id="rId645"/>
    <p:sldLayoutId id="2147487193" r:id="rId646"/>
    <p:sldLayoutId id="2147487194" r:id="rId647"/>
    <p:sldLayoutId id="2147487195" r:id="rId648"/>
    <p:sldLayoutId id="2147487196" r:id="rId649"/>
    <p:sldLayoutId id="2147487197" r:id="rId650"/>
    <p:sldLayoutId id="2147487198" r:id="rId651"/>
    <p:sldLayoutId id="2147487199" r:id="rId652"/>
    <p:sldLayoutId id="2147487200" r:id="rId653"/>
    <p:sldLayoutId id="2147487201" r:id="rId654"/>
    <p:sldLayoutId id="2147487202" r:id="rId655"/>
    <p:sldLayoutId id="2147487203" r:id="rId656"/>
    <p:sldLayoutId id="2147487204" r:id="rId657"/>
    <p:sldLayoutId id="2147487205" r:id="rId658"/>
    <p:sldLayoutId id="2147487206" r:id="rId659"/>
    <p:sldLayoutId id="2147487207" r:id="rId660"/>
    <p:sldLayoutId id="2147487208" r:id="rId661"/>
    <p:sldLayoutId id="2147487209" r:id="rId662"/>
    <p:sldLayoutId id="2147487210" r:id="rId663"/>
    <p:sldLayoutId id="2147487211" r:id="rId664"/>
    <p:sldLayoutId id="2147487212" r:id="rId665"/>
    <p:sldLayoutId id="2147487213" r:id="rId666"/>
    <p:sldLayoutId id="2147487214" r:id="rId667"/>
    <p:sldLayoutId id="2147487215" r:id="rId668"/>
    <p:sldLayoutId id="2147487216" r:id="rId669"/>
    <p:sldLayoutId id="2147487217" r:id="rId670"/>
    <p:sldLayoutId id="2147487218" r:id="rId671"/>
    <p:sldLayoutId id="2147487219" r:id="rId672"/>
    <p:sldLayoutId id="2147487220" r:id="rId673"/>
    <p:sldLayoutId id="2147487221" r:id="rId674"/>
    <p:sldLayoutId id="2147487222" r:id="rId675"/>
    <p:sldLayoutId id="2147487223" r:id="rId676"/>
    <p:sldLayoutId id="2147487224" r:id="rId677"/>
    <p:sldLayoutId id="2147487225" r:id="rId678"/>
    <p:sldLayoutId id="2147487226" r:id="rId679"/>
    <p:sldLayoutId id="2147487227" r:id="rId680"/>
    <p:sldLayoutId id="2147487228" r:id="rId681"/>
    <p:sldLayoutId id="2147487229" r:id="rId682"/>
    <p:sldLayoutId id="2147487230" r:id="rId683"/>
    <p:sldLayoutId id="2147487231" r:id="rId684"/>
    <p:sldLayoutId id="2147487232" r:id="rId685"/>
    <p:sldLayoutId id="2147487233" r:id="rId686"/>
    <p:sldLayoutId id="2147487234" r:id="rId687"/>
    <p:sldLayoutId id="2147487235" r:id="rId688"/>
    <p:sldLayoutId id="2147487236" r:id="rId689"/>
    <p:sldLayoutId id="2147487237" r:id="rId690"/>
    <p:sldLayoutId id="2147487238" r:id="rId691"/>
    <p:sldLayoutId id="2147487239" r:id="rId692"/>
    <p:sldLayoutId id="2147487240" r:id="rId693"/>
    <p:sldLayoutId id="2147487241" r:id="rId694"/>
    <p:sldLayoutId id="2147487242" r:id="rId695"/>
    <p:sldLayoutId id="2147487243" r:id="rId696"/>
    <p:sldLayoutId id="2147487244" r:id="rId697"/>
    <p:sldLayoutId id="2147487245" r:id="rId698"/>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703"/>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4"/>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US"/>
          </a:p>
        </p:txBody>
      </p:sp>
      <p:sp>
        <p:nvSpPr>
          <p:cNvPr id="307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US"/>
          </a:p>
        </p:txBody>
      </p:sp>
      <p:sp>
        <p:nvSpPr>
          <p:cNvPr id="307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843C49FE-3099-8642-98A2-29F302DCD73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89" r:id="rId1"/>
  </p:sldLayoutIdLst>
  <p:hf hdr="0" ftr="0" dt="0"/>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7"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8"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9"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defTabSz="914400" fontAlgn="base">
              <a:spcBef>
                <a:spcPct val="0"/>
              </a:spcBef>
              <a:spcAft>
                <a:spcPct val="0"/>
              </a:spcAft>
              <a:defRPr/>
            </a:pPr>
            <a:fld id="{89A62BE6-53D7-EE4C-B1E1-3EB9338DB105}" type="datetime1">
              <a:rPr lang="en-US">
                <a:ea typeface="ＭＳ Ｐゴシック" charset="0"/>
                <a:cs typeface="ＭＳ Ｐゴシック" charset="0"/>
              </a:rPr>
              <a:pPr defTabSz="914400" fontAlgn="base">
                <a:spcBef>
                  <a:spcPct val="0"/>
                </a:spcBef>
                <a:spcAft>
                  <a:spcPct val="0"/>
                </a:spcAft>
                <a:defRPr/>
              </a:pPr>
              <a:t>1/1/24</a:t>
            </a:fld>
            <a:endParaRPr lang="en-US">
              <a:ea typeface="ＭＳ Ｐゴシック" charset="0"/>
              <a:cs typeface="ＭＳ Ｐゴシック" charset="0"/>
            </a:endParaRPr>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mn-lt"/>
                <a:ea typeface="+mn-ea"/>
                <a:cs typeface="+mn-cs"/>
              </a:defRPr>
            </a:lvl1pPr>
          </a:lstStyle>
          <a:p>
            <a:pPr defTabSz="914400">
              <a:defRPr/>
            </a:pPr>
            <a:endParaRPr lang="en-US">
              <a:latin typeface="Georgia"/>
            </a:endParaRPr>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defTabSz="914400" fontAlgn="base">
              <a:spcBef>
                <a:spcPct val="0"/>
              </a:spcBef>
              <a:spcAft>
                <a:spcPct val="0"/>
              </a:spcAft>
              <a:defRPr/>
            </a:pPr>
            <a:fld id="{0540EEC1-4F01-6144-9C4A-175EACB0EBC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
        <p:nvSpPr>
          <p:cNvPr id="1038"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39"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0988481"/>
      </p:ext>
    </p:extLst>
  </p:cSld>
  <p:clrMap bg1="lt1" tx1="dk1" bg2="lt2" tx2="dk2" accent1="accent1" accent2="accent2" accent3="accent3" accent4="accent4" accent5="accent5" accent6="accent6" hlink="hlink" folHlink="folHlink"/>
  <p:sldLayoutIdLst>
    <p:sldLayoutId id="2147487247" r:id="rId1"/>
    <p:sldLayoutId id="2147487248" r:id="rId2"/>
    <p:sldLayoutId id="2147487249" r:id="rId3"/>
    <p:sldLayoutId id="2147487250" r:id="rId4"/>
    <p:sldLayoutId id="2147487251" r:id="rId5"/>
    <p:sldLayoutId id="2147487252" r:id="rId6"/>
    <p:sldLayoutId id="2147487253" r:id="rId7"/>
    <p:sldLayoutId id="2147487254" r:id="rId8"/>
    <p:sldLayoutId id="2147487255" r:id="rId9"/>
    <p:sldLayoutId id="2147487256"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a:solidFill>
                  <a:srgbClr val="000000"/>
                </a:solidFill>
                <a:latin typeface="Arial" charset="0"/>
                <a:ea typeface="ヒラギノ角ゴ Pro W3" pitchFamily="80"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a:solidFill>
                  <a:srgbClr val="000000"/>
                </a:solidFill>
                <a:latin typeface="Arial" charset="0"/>
                <a:ea typeface="ヒラギノ角ゴ Pro W3" pitchFamily="80"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a:solidFill>
                  <a:srgbClr val="000000"/>
                </a:solidFill>
                <a:latin typeface="Arial" charset="0"/>
                <a:ea typeface="ヒラギノ角ゴ Pro W3" charset="0"/>
                <a:cs typeface="ヒラギノ角ゴ Pro W3" charset="0"/>
              </a:defRPr>
            </a:lvl1pPr>
          </a:lstStyle>
          <a:p>
            <a:pPr>
              <a:defRPr/>
            </a:pPr>
            <a:fld id="{51B45374-AB17-4943-96DB-A6A9993F23F0}" type="slidenum">
              <a:rPr lang="en-US"/>
              <a:pPr>
                <a:defRPr/>
              </a:pPr>
              <a:t>‹#›</a:t>
            </a:fld>
            <a:endParaRPr lang="en-US"/>
          </a:p>
        </p:txBody>
      </p:sp>
    </p:spTree>
    <p:extLst>
      <p:ext uri="{BB962C8B-B14F-4D97-AF65-F5344CB8AC3E}">
        <p14:creationId xmlns:p14="http://schemas.microsoft.com/office/powerpoint/2010/main" val="130703803"/>
      </p:ext>
    </p:extLst>
  </p:cSld>
  <p:clrMap bg1="lt1" tx1="dk1" bg2="lt2" tx2="dk2" accent1="accent1" accent2="accent2" accent3="accent3" accent4="accent4" accent5="accent5" accent6="accent6" hlink="hlink" folHlink="folHlink"/>
  <p:sldLayoutIdLst>
    <p:sldLayoutId id="2147487258" r:id="rId1"/>
    <p:sldLayoutId id="2147487259" r:id="rId2"/>
    <p:sldLayoutId id="2147487260" r:id="rId3"/>
    <p:sldLayoutId id="2147487261" r:id="rId4"/>
    <p:sldLayoutId id="2147487262" r:id="rId5"/>
    <p:sldLayoutId id="2147487263" r:id="rId6"/>
    <p:sldLayoutId id="2147487264" r:id="rId7"/>
    <p:sldLayoutId id="2147487265" r:id="rId8"/>
    <p:sldLayoutId id="2147487266" r:id="rId9"/>
    <p:sldLayoutId id="2147487267" r:id="rId10"/>
    <p:sldLayoutId id="2147487268" r:id="rId11"/>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charset="0"/>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5pPr>
      <a:lvl6pPr marL="457042" algn="ctr" rtl="0" fontAlgn="base">
        <a:spcBef>
          <a:spcPct val="0"/>
        </a:spcBef>
        <a:spcAft>
          <a:spcPct val="0"/>
        </a:spcAft>
        <a:defRPr sz="4400">
          <a:solidFill>
            <a:schemeClr val="tx2"/>
          </a:solidFill>
          <a:latin typeface="Arial" charset="0"/>
          <a:ea typeface="ヒラギノ角ゴ Pro W3" pitchFamily="80" charset="-128"/>
        </a:defRPr>
      </a:lvl6pPr>
      <a:lvl7pPr marL="914085" algn="ctr" rtl="0" fontAlgn="base">
        <a:spcBef>
          <a:spcPct val="0"/>
        </a:spcBef>
        <a:spcAft>
          <a:spcPct val="0"/>
        </a:spcAft>
        <a:defRPr sz="4400">
          <a:solidFill>
            <a:schemeClr val="tx2"/>
          </a:solidFill>
          <a:latin typeface="Arial" charset="0"/>
          <a:ea typeface="ヒラギノ角ゴ Pro W3" pitchFamily="80" charset="-128"/>
        </a:defRPr>
      </a:lvl7pPr>
      <a:lvl8pPr marL="1371124" algn="ctr" rtl="0" fontAlgn="base">
        <a:spcBef>
          <a:spcPct val="0"/>
        </a:spcBef>
        <a:spcAft>
          <a:spcPct val="0"/>
        </a:spcAft>
        <a:defRPr sz="4400">
          <a:solidFill>
            <a:schemeClr val="tx2"/>
          </a:solidFill>
          <a:latin typeface="Arial" charset="0"/>
          <a:ea typeface="ヒラギノ角ゴ Pro W3" pitchFamily="80" charset="-128"/>
        </a:defRPr>
      </a:lvl8pPr>
      <a:lvl9pPr marL="182817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ヒラギノ角ゴ Pro W3" charset="0"/>
        </a:defRPr>
      </a:lvl1pPr>
      <a:lvl2pPr marL="742691" indent="-285652" algn="l" rtl="0" eaLnBrk="0" fontAlgn="base" hangingPunct="0">
        <a:spcBef>
          <a:spcPct val="20000"/>
        </a:spcBef>
        <a:spcAft>
          <a:spcPct val="0"/>
        </a:spcAft>
        <a:buChar char="–"/>
        <a:defRPr sz="2800">
          <a:solidFill>
            <a:schemeClr val="tx1"/>
          </a:solidFill>
          <a:latin typeface="+mn-lt"/>
          <a:ea typeface="+mn-ea"/>
          <a:cs typeface="ヒラギノ角ゴ Pro W3" charset="0"/>
        </a:defRPr>
      </a:lvl2pPr>
      <a:lvl3pPr marL="1142602" indent="-228522" algn="l" rtl="0" eaLnBrk="0" fontAlgn="base" hangingPunct="0">
        <a:spcBef>
          <a:spcPct val="20000"/>
        </a:spcBef>
        <a:spcAft>
          <a:spcPct val="0"/>
        </a:spcAft>
        <a:buChar char="•"/>
        <a:defRPr sz="2400">
          <a:solidFill>
            <a:schemeClr val="tx1"/>
          </a:solidFill>
          <a:latin typeface="+mn-lt"/>
          <a:ea typeface="+mn-ea"/>
          <a:cs typeface="ヒラギノ角ゴ Pro W3" charset="0"/>
        </a:defRPr>
      </a:lvl3pPr>
      <a:lvl4pPr marL="1599645" indent="-228522" algn="l" rtl="0" eaLnBrk="0" fontAlgn="base" hangingPunct="0">
        <a:spcBef>
          <a:spcPct val="20000"/>
        </a:spcBef>
        <a:spcAft>
          <a:spcPct val="0"/>
        </a:spcAft>
        <a:buChar char="–"/>
        <a:defRPr sz="2000">
          <a:solidFill>
            <a:schemeClr val="tx1"/>
          </a:solidFill>
          <a:latin typeface="+mn-lt"/>
          <a:ea typeface="+mn-ea"/>
          <a:cs typeface="ヒラギノ角ゴ Pro W3" charset="0"/>
        </a:defRPr>
      </a:lvl4pPr>
      <a:lvl5pPr marL="2056686" indent="-228522" algn="l" rtl="0" eaLnBrk="0" fontAlgn="base" hangingPunct="0">
        <a:spcBef>
          <a:spcPct val="20000"/>
        </a:spcBef>
        <a:spcAft>
          <a:spcPct val="0"/>
        </a:spcAft>
        <a:buChar char="»"/>
        <a:defRPr sz="2000">
          <a:solidFill>
            <a:schemeClr val="tx1"/>
          </a:solidFill>
          <a:latin typeface="+mn-lt"/>
          <a:ea typeface="+mn-ea"/>
          <a:cs typeface="ヒラギノ角ゴ Pro W3" charset="0"/>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ヒラギノ角ゴ Pro W3" pitchFamily="80" charset="-128"/>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ヒラギノ角ゴ Pro W3" pitchFamily="80" charset="-128"/>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ヒラギノ角ゴ Pro W3" charset="0"/>
                <a:cs typeface="ヒラギノ角ゴ Pro W3" charset="0"/>
              </a:defRPr>
            </a:lvl1pPr>
          </a:lstStyle>
          <a:p>
            <a:pPr defTabSz="914400" fontAlgn="base">
              <a:spcBef>
                <a:spcPct val="0"/>
              </a:spcBef>
              <a:spcAft>
                <a:spcPct val="0"/>
              </a:spcAft>
              <a:defRPr/>
            </a:pPr>
            <a:fld id="{52AB8EA5-0F0E-944B-BAFD-6B759AF909F6}"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1454579305"/>
      </p:ext>
    </p:extLst>
  </p:cSld>
  <p:clrMap bg1="lt1" tx1="dk1" bg2="lt2" tx2="dk2" accent1="accent1" accent2="accent2" accent3="accent3" accent4="accent4" accent5="accent5" accent6="accent6" hlink="hlink" folHlink="folHlink"/>
  <p:sldLayoutIdLst>
    <p:sldLayoutId id="2147487270" r:id="rId1"/>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06498" name="Rectangle 1026"/>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6499"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650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CCECFF"/>
                </a:solidFill>
                <a:latin typeface="Times New Roman" pitchFamily="24" charset="0"/>
                <a:ea typeface="+mn-ea"/>
                <a:cs typeface="+mn-cs"/>
              </a:defRPr>
            </a:lvl1pPr>
          </a:lstStyle>
          <a:p>
            <a:pPr defTabSz="914400" fontAlgn="base">
              <a:spcAft>
                <a:spcPct val="0"/>
              </a:spcAft>
              <a:defRPr/>
            </a:pPr>
            <a:endParaRPr lang="en-US"/>
          </a:p>
        </p:txBody>
      </p:sp>
      <p:sp>
        <p:nvSpPr>
          <p:cNvPr id="10650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CCECFF"/>
                </a:solidFill>
                <a:latin typeface="Times New Roman" pitchFamily="24" charset="0"/>
                <a:ea typeface="+mn-ea"/>
                <a:cs typeface="+mn-cs"/>
              </a:defRPr>
            </a:lvl1pPr>
          </a:lstStyle>
          <a:p>
            <a:pPr defTabSz="914400" fontAlgn="base">
              <a:spcAft>
                <a:spcPct val="0"/>
              </a:spcAft>
              <a:defRPr/>
            </a:pPr>
            <a:endParaRPr lang="en-US"/>
          </a:p>
        </p:txBody>
      </p:sp>
      <p:sp>
        <p:nvSpPr>
          <p:cNvPr id="10650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CCECFF"/>
                </a:solidFill>
                <a:latin typeface="Times New Roman" charset="0"/>
              </a:defRPr>
            </a:lvl1pPr>
          </a:lstStyle>
          <a:p>
            <a:pPr defTabSz="914400" fontAlgn="base">
              <a:spcAft>
                <a:spcPct val="0"/>
              </a:spcAft>
              <a:defRPr/>
            </a:pPr>
            <a:fld id="{786752BC-F625-F34E-A4DE-EC2293C38998}" type="slidenum">
              <a:rPr lang="en-US">
                <a:ea typeface="ＭＳ Ｐゴシック" charset="0"/>
                <a:cs typeface="ＭＳ Ｐゴシック" charset="0"/>
              </a:rPr>
              <a:pPr defTabSz="914400" fontAlgn="base">
                <a:spcAft>
                  <a:spcPct val="0"/>
                </a:spcAft>
                <a:defRPr/>
              </a:pPr>
              <a:t>‹#›</a:t>
            </a:fld>
            <a:endParaRPr lang="en-US">
              <a:ea typeface="ＭＳ Ｐゴシック" charset="0"/>
              <a:cs typeface="ＭＳ Ｐゴシック" charset="0"/>
            </a:endParaRPr>
          </a:p>
        </p:txBody>
      </p:sp>
      <p:sp>
        <p:nvSpPr>
          <p:cNvPr id="106503" name="Rectangle 1031"/>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CCECFF"/>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9744875"/>
      </p:ext>
    </p:extLst>
  </p:cSld>
  <p:clrMap bg1="dk2" tx1="lt1" bg2="dk1" tx2="lt2" accent1="accent1" accent2="accent2" accent3="accent3" accent4="accent4" accent5="accent5" accent6="accent6" hlink="hlink" folHlink="folHlink"/>
  <p:sldLayoutIdLst>
    <p:sldLayoutId id="2147487272"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3000"/>
                                  </p:stCondLst>
                                  <p:childTnLst>
                                    <p:set>
                                      <p:cBhvr>
                                        <p:cTn id="6" dur="1" fill="hold">
                                          <p:stCondLst>
                                            <p:cond delay="0"/>
                                          </p:stCondLst>
                                        </p:cTn>
                                        <p:tgtEl>
                                          <p:spTgt spid="106503"/>
                                        </p:tgtEl>
                                        <p:attrNameLst>
                                          <p:attrName>style.visibility</p:attrName>
                                        </p:attrNameLst>
                                      </p:cBhvr>
                                      <p:to>
                                        <p:strVal val="visible"/>
                                      </p:to>
                                    </p:set>
                                    <p:animEffect transition="in" filter="wipe(right)">
                                      <p:cBhvr>
                                        <p:cTn id="7" dur="500"/>
                                        <p:tgtEl>
                                          <p:spTgt spid="106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3" grpId="0" animBg="1"/>
    </p:bldLst>
  </p:timing>
  <p:txStyles>
    <p:titleStyle>
      <a:lvl1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2pPr>
      <a:lvl3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3pPr>
      <a:lvl4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4pPr>
      <a:lvl5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5pPr>
      <a:lvl6pPr marL="4572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6pPr>
      <a:lvl7pPr marL="9144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7pPr>
      <a:lvl8pPr marL="13716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8pPr>
      <a:lvl9pPr marL="18288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folHlink"/>
        </a:buClr>
        <a:buSzPct val="75000"/>
        <a:buFont typeface="Monotype Sorts" charset="0"/>
        <a:buChar char="n"/>
        <a:defRPr kumimoji="1"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Char char="–"/>
        <a:defRPr kumimoji="1"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60000"/>
        <a:buFont typeface="Monotype Sorts" charset="0"/>
        <a:buChar char="n"/>
        <a:defRPr kumimoji="1"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kumimoji="1"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2CCFA023-445C-7A47-A900-527E22B4034D}"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4467390"/>
      </p:ext>
    </p:extLst>
  </p:cSld>
  <p:clrMap bg1="lt1" tx1="dk1" bg2="lt2" tx2="dk2" accent1="accent1" accent2="accent2" accent3="accent3" accent4="accent4" accent5="accent5" accent6="accent6" hlink="hlink" folHlink="folHlink"/>
  <p:sldLayoutIdLst>
    <p:sldLayoutId id="2147487274" r:id="rId1"/>
    <p:sldLayoutId id="2147487275" r:id="rId2"/>
    <p:sldLayoutId id="2147487276" r:id="rId3"/>
    <p:sldLayoutId id="2147487277" r:id="rId4"/>
    <p:sldLayoutId id="2147487278" r:id="rId5"/>
    <p:sldLayoutId id="2147487279" r:id="rId6"/>
    <p:sldLayoutId id="2147487280" r:id="rId7"/>
    <p:sldLayoutId id="2147487281" r:id="rId8"/>
    <p:sldLayoutId id="2147487282" r:id="rId9"/>
    <p:sldLayoutId id="2147487283" r:id="rId10"/>
    <p:sldLayoutId id="214748728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1746" name="Group 2"/>
          <p:cNvGrpSpPr>
            <a:grpSpLocks/>
          </p:cNvGrpSpPr>
          <p:nvPr/>
        </p:nvGrpSpPr>
        <p:grpSpPr bwMode="auto">
          <a:xfrm>
            <a:off x="0" y="0"/>
            <a:ext cx="7242175" cy="1981200"/>
            <a:chOff x="0" y="0"/>
            <a:chExt cx="4562" cy="1248"/>
          </a:xfrm>
        </p:grpSpPr>
        <p:sp>
          <p:nvSpPr>
            <p:cNvPr id="21299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75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21299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299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defTabSz="914400" fontAlgn="base">
              <a:spcBef>
                <a:spcPct val="0"/>
              </a:spcBef>
              <a:spcAft>
                <a:spcPct val="0"/>
              </a:spcAft>
              <a:defRPr/>
            </a:pPr>
            <a:fld id="{30C4273B-DE5B-9647-BB48-DD205EE6EA35}"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98135158"/>
      </p:ext>
    </p:extLst>
  </p:cSld>
  <p:clrMap bg1="dk2" tx1="lt1" bg2="dk1" tx2="lt2" accent1="accent1" accent2="accent2" accent3="accent3" accent4="accent4" accent5="accent5" accent6="accent6" hlink="hlink" folHlink="folHlink"/>
  <p:sldLayoutIdLst>
    <p:sldLayoutId id="214748728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7430585"/>
      </p:ext>
    </p:extLst>
  </p:cSld>
  <p:clrMap bg1="dk2" tx1="lt1" bg2="dk1" tx2="lt2" accent1="accent1" accent2="accent2" accent3="accent3" accent4="accent4" accent5="accent5" accent6="accent6" hlink="hlink" folHlink="folHlink"/>
  <p:sldLayoutIdLst>
    <p:sldLayoutId id="2147487288"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a:solidFill>
                  <a:srgbClr val="000000"/>
                </a:solidFill>
              </a:defRPr>
            </a:lvl1pPr>
          </a:lstStyle>
          <a:p>
            <a:pPr eaLnBrk="0" hangingPunct="0"/>
            <a:fld id="{93062AAE-9281-6140-81AC-E49190D72174}" type="slidenum">
              <a:rPr lang="en-US">
                <a:latin typeface="Arial" charset="0"/>
              </a:rPr>
              <a:pPr eaLnBrk="0" hangingPunct="0"/>
              <a:t>‹#›</a:t>
            </a:fld>
            <a:endParaRPr lang="en-US">
              <a:latin typeface="Arial" charset="0"/>
            </a:endParaRPr>
          </a:p>
        </p:txBody>
      </p:sp>
    </p:spTree>
    <p:extLst>
      <p:ext uri="{BB962C8B-B14F-4D97-AF65-F5344CB8AC3E}">
        <p14:creationId xmlns:p14="http://schemas.microsoft.com/office/powerpoint/2010/main" val="896910597"/>
      </p:ext>
    </p:extLst>
  </p:cSld>
  <p:clrMap bg1="lt1" tx1="dk1" bg2="lt2" tx2="dk2" accent1="accent1" accent2="accent2" accent3="accent3" accent4="accent4" accent5="accent5" accent6="accent6" hlink="hlink" folHlink="folHlink"/>
  <p:sldLayoutIdLst>
    <p:sldLayoutId id="2147487290"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a:solidFill>
            <a:schemeClr val="tx1"/>
          </a:solidFill>
          <a:latin typeface="+mn-lt"/>
          <a:ea typeface="+mn-ea"/>
          <a:cs typeface="+mn-cs"/>
        </a:defRPr>
      </a:lvl1pPr>
      <a:lvl2pPr marL="742912" indent="-285736" algn="l" rtl="0" eaLnBrk="0" fontAlgn="base" hangingPunct="0">
        <a:spcBef>
          <a:spcPct val="20000"/>
        </a:spcBef>
        <a:spcAft>
          <a:spcPct val="0"/>
        </a:spcAft>
        <a:buChar char="–"/>
        <a:defRPr sz="2800">
          <a:solidFill>
            <a:schemeClr val="tx1"/>
          </a:solidFill>
          <a:latin typeface="+mn-lt"/>
          <a:ea typeface="+mn-ea"/>
        </a:defRPr>
      </a:lvl2pPr>
      <a:lvl3pPr marL="1142942" indent="-228588" algn="l" rtl="0" eaLnBrk="0" fontAlgn="base" hangingPunct="0">
        <a:spcBef>
          <a:spcPct val="20000"/>
        </a:spcBef>
        <a:spcAft>
          <a:spcPct val="0"/>
        </a:spcAft>
        <a:buChar char="•"/>
        <a:defRPr sz="2400">
          <a:solidFill>
            <a:schemeClr val="tx1"/>
          </a:solidFill>
          <a:latin typeface="+mn-lt"/>
          <a:ea typeface="+mn-ea"/>
        </a:defRPr>
      </a:lvl3pPr>
      <a:lvl4pPr marL="1600118" indent="-228588" algn="l" rtl="0" eaLnBrk="0" fontAlgn="base" hangingPunct="0">
        <a:spcBef>
          <a:spcPct val="20000"/>
        </a:spcBef>
        <a:spcAft>
          <a:spcPct val="0"/>
        </a:spcAft>
        <a:buChar char="–"/>
        <a:defRPr sz="2000">
          <a:solidFill>
            <a:schemeClr val="tx1"/>
          </a:solidFill>
          <a:latin typeface="+mn-lt"/>
          <a:ea typeface="+mn-ea"/>
        </a:defRPr>
      </a:lvl4pPr>
      <a:lvl5pPr marL="2057295" indent="-228588" algn="l" rtl="0" eaLnBrk="0" fontAlgn="base" hangingPunct="0">
        <a:spcBef>
          <a:spcPct val="20000"/>
        </a:spcBef>
        <a:spcAft>
          <a:spcPct val="0"/>
        </a:spcAft>
        <a:buChar char="»"/>
        <a:defRPr sz="2000">
          <a:solidFill>
            <a:schemeClr val="tx1"/>
          </a:solidFill>
          <a:latin typeface="+mn-lt"/>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algn="l" eaLnBrk="0" hangingPunct="0">
              <a:defRPr/>
            </a:pPr>
            <a:endParaRPr lang="en-US" b="0">
              <a:solidFill>
                <a:srgbClr val="000000"/>
              </a:solidFill>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eaLnBrk="0" hangingPunct="0">
              <a:defRPr/>
            </a:pPr>
            <a:endParaRPr lang="en-US" b="0">
              <a:solidFill>
                <a:srgbClr val="000000"/>
              </a:solidFill>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eaLnBrk="0" hangingPunct="0">
              <a:defRPr/>
            </a:pPr>
            <a:fld id="{31B03D28-1D0B-524D-835C-308A3CBCE763}"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4058160736"/>
      </p:ext>
    </p:extLst>
  </p:cSld>
  <p:clrMap bg1="lt1" tx1="dk1" bg2="lt2" tx2="dk2" accent1="accent1" accent2="accent2" accent3="accent3" accent4="accent4" accent5="accent5" accent6="accent6" hlink="hlink" folHlink="folHlink"/>
  <p:sldLayoutIdLst>
    <p:sldLayoutId id="2147487292" r:id="rId1"/>
    <p:sldLayoutId id="2147487293" r:id="rId2"/>
    <p:sldLayoutId id="2147487294" r:id="rId3"/>
    <p:sldLayoutId id="2147487295" r:id="rId4"/>
    <p:sldLayoutId id="2147487296" r:id="rId5"/>
    <p:sldLayoutId id="2147487297" r:id="rId6"/>
    <p:sldLayoutId id="2147487298" r:id="rId7"/>
    <p:sldLayoutId id="2147487299" r:id="rId8"/>
    <p:sldLayoutId id="2147487300" r:id="rId9"/>
    <p:sldLayoutId id="2147487301" r:id="rId10"/>
    <p:sldLayoutId id="214748730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33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fld id="{57D33899-71A5-124E-962E-E6E8AFFE4039}" type="slidenum">
              <a:rPr lang="en-US"/>
              <a:pPr/>
              <a:t>‹#›</a:t>
            </a:fld>
            <a:endParaRPr lang="en-US"/>
          </a:p>
        </p:txBody>
      </p:sp>
    </p:spTree>
    <p:extLst>
      <p:ext uri="{BB962C8B-B14F-4D97-AF65-F5344CB8AC3E}">
        <p14:creationId xmlns:p14="http://schemas.microsoft.com/office/powerpoint/2010/main" val="2782837104"/>
      </p:ext>
    </p:extLst>
  </p:cSld>
  <p:clrMap bg1="lt1" tx1="dk1" bg2="lt2" tx2="dk2" accent1="accent1" accent2="accent2" accent3="accent3" accent4="accent4" accent5="accent5" accent6="accent6" hlink="hlink" folHlink="folHlink"/>
  <p:sldLayoutIdLst>
    <p:sldLayoutId id="2147487304" r:id="rId1"/>
    <p:sldLayoutId id="2147487305"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cs typeface="+mn-cs"/>
        </a:defRPr>
      </a:lvl2pPr>
      <a:lvl3pPr marL="1142706" indent="-228541" algn="l" rtl="0" eaLnBrk="0" fontAlgn="base" hangingPunct="0">
        <a:spcBef>
          <a:spcPct val="20000"/>
        </a:spcBef>
        <a:spcAft>
          <a:spcPct val="0"/>
        </a:spcAft>
        <a:buChar char="•"/>
        <a:defRPr sz="2400">
          <a:solidFill>
            <a:schemeClr val="tx1"/>
          </a:solidFill>
          <a:latin typeface="+mn-lt"/>
          <a:ea typeface="+mn-ea"/>
          <a:cs typeface="+mn-cs"/>
        </a:defRPr>
      </a:lvl3pPr>
      <a:lvl4pPr marL="1599790" indent="-228541" algn="l" rtl="0" eaLnBrk="0" fontAlgn="base" hangingPunct="0">
        <a:spcBef>
          <a:spcPct val="20000"/>
        </a:spcBef>
        <a:spcAft>
          <a:spcPct val="0"/>
        </a:spcAft>
        <a:buChar char="–"/>
        <a:defRPr sz="2000">
          <a:solidFill>
            <a:schemeClr val="tx1"/>
          </a:solidFill>
          <a:latin typeface="+mn-lt"/>
          <a:ea typeface="+mn-ea"/>
          <a:cs typeface="+mn-cs"/>
        </a:defRPr>
      </a:lvl4pPr>
      <a:lvl5pPr marL="2056875" indent="-228541" algn="l" rtl="0" eaLnBrk="0" fontAlgn="base" hangingPunct="0">
        <a:spcBef>
          <a:spcPct val="20000"/>
        </a:spcBef>
        <a:spcAft>
          <a:spcPct val="0"/>
        </a:spcAft>
        <a:buChar char="»"/>
        <a:defRPr sz="2000">
          <a:solidFill>
            <a:schemeClr val="tx1"/>
          </a:solidFill>
          <a:latin typeface="+mn-lt"/>
          <a:ea typeface="+mn-ea"/>
          <a:cs typeface="+mn-cs"/>
        </a:defRPr>
      </a:lvl5pPr>
      <a:lvl6pPr marL="2513959" indent="-228541" algn="l" rtl="0" fontAlgn="base">
        <a:spcBef>
          <a:spcPct val="20000"/>
        </a:spcBef>
        <a:spcAft>
          <a:spcPct val="0"/>
        </a:spcAft>
        <a:buChar char="»"/>
        <a:defRPr sz="2000">
          <a:solidFill>
            <a:schemeClr val="tx1"/>
          </a:solidFill>
          <a:latin typeface="+mn-lt"/>
          <a:ea typeface="+mn-ea"/>
          <a:cs typeface="+mn-cs"/>
        </a:defRPr>
      </a:lvl6pPr>
      <a:lvl7pPr marL="2971040" indent="-228541" algn="l" rtl="0" fontAlgn="base">
        <a:spcBef>
          <a:spcPct val="20000"/>
        </a:spcBef>
        <a:spcAft>
          <a:spcPct val="0"/>
        </a:spcAft>
        <a:buChar char="»"/>
        <a:defRPr sz="2000">
          <a:solidFill>
            <a:schemeClr val="tx1"/>
          </a:solidFill>
          <a:latin typeface="+mn-lt"/>
          <a:ea typeface="+mn-ea"/>
          <a:cs typeface="+mn-cs"/>
        </a:defRPr>
      </a:lvl7pPr>
      <a:lvl8pPr marL="3428124" indent="-228541" algn="l" rtl="0" fontAlgn="base">
        <a:spcBef>
          <a:spcPct val="20000"/>
        </a:spcBef>
        <a:spcAft>
          <a:spcPct val="0"/>
        </a:spcAft>
        <a:buChar char="»"/>
        <a:defRPr sz="2000">
          <a:solidFill>
            <a:schemeClr val="tx1"/>
          </a:solidFill>
          <a:latin typeface="+mn-lt"/>
          <a:ea typeface="+mn-ea"/>
          <a:cs typeface="+mn-cs"/>
        </a:defRPr>
      </a:lvl8pPr>
      <a:lvl9pPr marL="3885205" indent="-228541"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659DD569-AE56-8946-A468-7C43919D2816}"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6090"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98512911"/>
      </p:ext>
    </p:extLst>
  </p:cSld>
  <p:clrMap bg1="dk2" tx1="lt1" bg2="dk1" tx2="lt2" accent1="accent1" accent2="accent2" accent3="accent3" accent4="accent4" accent5="accent5" accent6="accent6" hlink="hlink" folHlink="folHlink"/>
  <p:sldLayoutIdLst>
    <p:sldLayoutId id="2147487307" r:id="rId1"/>
    <p:sldLayoutId id="2147487308" r:id="rId2"/>
    <p:sldLayoutId id="2147487309" r:id="rId3"/>
    <p:sldLayoutId id="2147487310" r:id="rId4"/>
    <p:sldLayoutId id="2147487311" r:id="rId5"/>
    <p:sldLayoutId id="2147487312" r:id="rId6"/>
    <p:sldLayoutId id="2147487313" r:id="rId7"/>
    <p:sldLayoutId id="2147487314" r:id="rId8"/>
    <p:sldLayoutId id="2147487315" r:id="rId9"/>
    <p:sldLayoutId id="2147487316" r:id="rId10"/>
    <p:sldLayoutId id="2147487317"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79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698669F6-77F3-434D-9C30-C30A9A83E03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1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65" charset="-128"/>
          <a:cs typeface="ＭＳ Ｐゴシック" pitchFamily="-65" charset="-128"/>
        </a:defRPr>
      </a:lvl1pPr>
      <a:lvl2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65" charset="-128"/>
          <a:cs typeface="ＭＳ Ｐゴシック" pitchFamily="-6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defRPr>
            </a:lvl1pPr>
          </a:lstStyle>
          <a:p>
            <a:pPr>
              <a:defRPr/>
            </a:pPr>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defRPr>
            </a:lvl1pPr>
          </a:lstStyle>
          <a:p>
            <a:pPr>
              <a:defRPr/>
            </a:pP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a:defRPr>
            </a:lvl1pPr>
          </a:lstStyle>
          <a:p>
            <a:pPr>
              <a:defRPr/>
            </a:pPr>
            <a:fld id="{24D871BF-B03F-9A40-9454-AAED870AB9C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92" r:id="rId1"/>
    <p:sldLayoutId id="2147486093" r:id="rId2"/>
    <p:sldLayoutId id="2147486094" r:id="rId3"/>
    <p:sldLayoutId id="2147486095" r:id="rId4"/>
    <p:sldLayoutId id="2147486096" r:id="rId5"/>
    <p:sldLayoutId id="2147486097" r:id="rId6"/>
    <p:sldLayoutId id="2147486098" r:id="rId7"/>
    <p:sldLayoutId id="2147486099" r:id="rId8"/>
    <p:sldLayoutId id="2147486100" r:id="rId9"/>
    <p:sldLayoutId id="2147486101" r:id="rId10"/>
    <p:sldLayoutId id="214748610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A69F0DBA-DA02-9747-9CE3-D506231488F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15" r:id="rId1"/>
    <p:sldLayoutId id="2147486116" r:id="rId2"/>
    <p:sldLayoutId id="2147486117" r:id="rId3"/>
    <p:sldLayoutId id="2147486118" r:id="rId4"/>
    <p:sldLayoutId id="2147486119" r:id="rId5"/>
    <p:sldLayoutId id="2147486120" r:id="rId6"/>
    <p:sldLayoutId id="2147486121" r:id="rId7"/>
    <p:sldLayoutId id="2147486122" r:id="rId8"/>
    <p:sldLayoutId id="2147486123" r:id="rId9"/>
    <p:sldLayoutId id="2147486124" r:id="rId10"/>
    <p:sldLayoutId id="2147486125" r:id="rId11"/>
    <p:sldLayoutId id="2147486126"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103426"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defRPr/>
            </a:pPr>
            <a:endParaRPr lang="en-US">
              <a:solidFill>
                <a:srgbClr val="FFFFFF"/>
              </a:solidFill>
              <a:latin typeface="Arial" charset="0"/>
            </a:endParaRPr>
          </a:p>
        </p:txBody>
      </p:sp>
      <p:sp>
        <p:nvSpPr>
          <p:cNvPr id="103427"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cap="flat" cmpd="sng">
                <a:solidFill>
                  <a:schemeClr val="tx1"/>
                </a:solidFill>
                <a:prstDash val="solid"/>
                <a:miter lim="800000"/>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pPr eaLnBrk="0" hangingPunct="0">
              <a:defRPr/>
            </a:pPr>
            <a:endParaRPr lang="en-US">
              <a:solidFill>
                <a:srgbClr val="FFFFFF"/>
              </a:solidFill>
              <a:latin typeface="Arial" charset="0"/>
            </a:endParaRPr>
          </a:p>
        </p:txBody>
      </p:sp>
      <p:sp>
        <p:nvSpPr>
          <p:cNvPr id="103428"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3429"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3430"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3431"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3432"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3433"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latin typeface="Arial" charset="0"/>
            </a:endParaRPr>
          </a:p>
        </p:txBody>
      </p:sp>
      <p:sp>
        <p:nvSpPr>
          <p:cNvPr id="103434"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round/>
                <a:headEnd type="none" w="sm" len="sm"/>
                <a:tailEnd type="none" w="sm" len="sm"/>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defRPr/>
            </a:pPr>
            <a:endParaRPr lang="en-US">
              <a:solidFill>
                <a:srgbClr val="FFFFFF"/>
              </a:solidFill>
              <a:latin typeface="Arial" charset="0"/>
            </a:endParaRPr>
          </a:p>
        </p:txBody>
      </p:sp>
      <p:sp>
        <p:nvSpPr>
          <p:cNvPr id="103435" name="Rectangle 11"/>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36" name="Rectangle 12"/>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37"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a:defRPr>
            </a:lvl1pPr>
          </a:lstStyle>
          <a:p>
            <a:pPr>
              <a:defRPr/>
            </a:pPr>
            <a:endParaRPr lang="en-US"/>
          </a:p>
        </p:txBody>
      </p:sp>
      <p:sp>
        <p:nvSpPr>
          <p:cNvPr id="103438"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New Roman"/>
              </a:defRPr>
            </a:lvl1pPr>
          </a:lstStyle>
          <a:p>
            <a:pPr>
              <a:defRPr/>
            </a:pPr>
            <a:endParaRPr lang="en-US"/>
          </a:p>
        </p:txBody>
      </p:sp>
      <p:sp>
        <p:nvSpPr>
          <p:cNvPr id="103439"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New Roman"/>
              </a:defRPr>
            </a:lvl1pPr>
          </a:lstStyle>
          <a:p>
            <a:pPr>
              <a:defRPr/>
            </a:pPr>
            <a:fld id="{D86D1B7F-8B3D-EA4E-87C1-16309BED6AF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27" r:id="rId1"/>
    <p:sldLayoutId id="2147486128" r:id="rId2"/>
    <p:sldLayoutId id="2147486129" r:id="rId3"/>
    <p:sldLayoutId id="2147486130" r:id="rId4"/>
    <p:sldLayoutId id="2147486131" r:id="rId5"/>
    <p:sldLayoutId id="2147486132" r:id="rId6"/>
    <p:sldLayoutId id="2147486133" r:id="rId7"/>
    <p:sldLayoutId id="2147486134" r:id="rId8"/>
    <p:sldLayoutId id="2147486135" r:id="rId9"/>
    <p:sldLayoutId id="2147486136" r:id="rId10"/>
    <p:sldLayoutId id="2147486137" r:id="rId1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103426"/>
                                        </p:tgtEl>
                                        <p:attrNameLst>
                                          <p:attrName>style.visibility</p:attrName>
                                        </p:attrNameLst>
                                      </p:cBhvr>
                                      <p:to>
                                        <p:strVal val="visible"/>
                                      </p:to>
                                    </p:set>
                                    <p:anim calcmode="lin" valueType="num">
                                      <p:cBhvr additive="base">
                                        <p:cTn id="7" dur="500" fill="hold"/>
                                        <p:tgtEl>
                                          <p:spTgt spid="103426"/>
                                        </p:tgtEl>
                                        <p:attrNameLst>
                                          <p:attrName>ppt_x</p:attrName>
                                        </p:attrNameLst>
                                      </p:cBhvr>
                                      <p:tavLst>
                                        <p:tav tm="0">
                                          <p:val>
                                            <p:strVal val="0-#ppt_w/2"/>
                                          </p:val>
                                        </p:tav>
                                        <p:tav tm="100000">
                                          <p:val>
                                            <p:strVal val="#ppt_x"/>
                                          </p:val>
                                        </p:tav>
                                      </p:tavLst>
                                    </p:anim>
                                    <p:anim calcmode="lin" valueType="num">
                                      <p:cBhvr additive="base">
                                        <p:cTn id="8" dur="500" fill="hold"/>
                                        <p:tgtEl>
                                          <p:spTgt spid="10342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10342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xml"/><Relationship Id="rId1" Type="http://schemas.openxmlformats.org/officeDocument/2006/relationships/slideLayout" Target="../slideLayouts/slideLayout19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29.xml"/></Relationships>
</file>

<file path=ppt/slides/_rels/slide10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75.xml"/><Relationship Id="rId1" Type="http://schemas.openxmlformats.org/officeDocument/2006/relationships/slideLayout" Target="../slideLayouts/slideLayout3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1.xml"/></Relationships>
</file>

<file path=ppt/slides/_rels/slide10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78.xml"/><Relationship Id="rId1" Type="http://schemas.openxmlformats.org/officeDocument/2006/relationships/slideLayout" Target="../slideLayouts/slideLayout32.xml"/></Relationships>
</file>

<file path=ppt/slides/_rels/slide10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79.xml"/><Relationship Id="rId1" Type="http://schemas.openxmlformats.org/officeDocument/2006/relationships/slideLayout" Target="../slideLayouts/slideLayout33.xml"/></Relationships>
</file>

<file path=ppt/slides/_rels/slide10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80.xml"/><Relationship Id="rId1" Type="http://schemas.openxmlformats.org/officeDocument/2006/relationships/slideLayout" Target="../slideLayouts/slideLayout32.xml"/></Relationships>
</file>

<file path=ppt/slides/_rels/slide10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1.xml"/><Relationship Id="rId1" Type="http://schemas.openxmlformats.org/officeDocument/2006/relationships/slideLayout" Target="../slideLayouts/slideLayout38.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51.xml"/></Relationships>
</file>

<file path=ppt/slides/_rels/slide10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3.xml"/><Relationship Id="rId1" Type="http://schemas.openxmlformats.org/officeDocument/2006/relationships/slideLayout" Target="../slideLayouts/slideLayout28.xml"/></Relationships>
</file>

<file path=ppt/slides/_rels/slide10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4.xml"/><Relationship Id="rId1" Type="http://schemas.openxmlformats.org/officeDocument/2006/relationships/slideLayout" Target="../slideLayouts/slideLayout28.xml"/></Relationships>
</file>

<file path=ppt/slides/_rels/slide1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1.xml"/><Relationship Id="rId1" Type="http://schemas.openxmlformats.org/officeDocument/2006/relationships/slideLayout" Target="../slideLayouts/slideLayout229.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84.xml"/></Relationships>
</file>

<file path=ppt/slides/_rels/slide11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8.xml"/><Relationship Id="rId1" Type="http://schemas.openxmlformats.org/officeDocument/2006/relationships/slideLayout" Target="../slideLayouts/slideLayout38.xml"/></Relationships>
</file>

<file path=ppt/slides/_rels/slide11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89.xml"/><Relationship Id="rId1" Type="http://schemas.openxmlformats.org/officeDocument/2006/relationships/slideLayout" Target="../slideLayouts/slideLayout33.xml"/></Relationships>
</file>

<file path=ppt/slides/_rels/slide11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0.xml"/><Relationship Id="rId1" Type="http://schemas.openxmlformats.org/officeDocument/2006/relationships/slideLayout" Target="../slideLayouts/slideLayout28.xml"/></Relationships>
</file>

<file path=ppt/slides/_rels/slide11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1.xml"/><Relationship Id="rId1" Type="http://schemas.openxmlformats.org/officeDocument/2006/relationships/slideLayout" Target="../slideLayouts/slideLayout28.xml"/></Relationships>
</file>

<file path=ppt/slides/_rels/slide11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2.xml"/><Relationship Id="rId1" Type="http://schemas.openxmlformats.org/officeDocument/2006/relationships/slideLayout" Target="../slideLayouts/slideLayout28.xml"/></Relationships>
</file>

<file path=ppt/slides/_rels/slide11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93.xml"/><Relationship Id="rId1" Type="http://schemas.openxmlformats.org/officeDocument/2006/relationships/slideLayout" Target="../slideLayouts/slideLayout33.xml"/></Relationships>
</file>

<file path=ppt/slides/_rels/slide119.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4.xml"/><Relationship Id="rId1" Type="http://schemas.openxmlformats.org/officeDocument/2006/relationships/slideLayout" Target="../slideLayouts/slideLayout38.xml"/></Relationships>
</file>

<file path=ppt/slides/_rels/slide1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2.xml"/><Relationship Id="rId1" Type="http://schemas.openxmlformats.org/officeDocument/2006/relationships/slideLayout" Target="../slideLayouts/slideLayout256.xml"/><Relationship Id="rId4" Type="http://schemas.openxmlformats.org/officeDocument/2006/relationships/image" Target="../media/image39.svg"/></Relationships>
</file>

<file path=ppt/slides/_rels/slide120.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5.xml"/><Relationship Id="rId1" Type="http://schemas.openxmlformats.org/officeDocument/2006/relationships/slideLayout" Target="../slideLayouts/slideLayout33.xml"/></Relationships>
</file>

<file path=ppt/slides/_rels/slide121.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6.xml"/><Relationship Id="rId1" Type="http://schemas.openxmlformats.org/officeDocument/2006/relationships/slideLayout" Target="../slideLayouts/slideLayout33.xml"/></Relationships>
</file>

<file path=ppt/slides/_rels/slide12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7.xml"/><Relationship Id="rId1" Type="http://schemas.openxmlformats.org/officeDocument/2006/relationships/slideLayout" Target="../slideLayouts/slideLayout3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94.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314.xml"/></Relationships>
</file>

<file path=ppt/slides/_rels/slide126.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172.xml"/></Relationships>
</file>

<file path=ppt/slides/_rels/slide127.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120.xml"/></Relationships>
</file>

<file path=ppt/slides/_rels/slide12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1.xml"/><Relationship Id="rId1" Type="http://schemas.openxmlformats.org/officeDocument/2006/relationships/slideLayout" Target="../slideLayouts/slideLayout1073.xml"/></Relationships>
</file>

<file path=ppt/slides/_rels/slide129.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02.xml"/><Relationship Id="rId1" Type="http://schemas.openxmlformats.org/officeDocument/2006/relationships/slideLayout" Target="../slideLayouts/slideLayout128.xml"/></Relationships>
</file>

<file path=ppt/slides/_rels/slide1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3.xml"/><Relationship Id="rId1" Type="http://schemas.openxmlformats.org/officeDocument/2006/relationships/slideLayout" Target="../slideLayouts/slideLayout256.xml"/><Relationship Id="rId4" Type="http://schemas.openxmlformats.org/officeDocument/2006/relationships/image" Target="../media/image41.png"/></Relationships>
</file>

<file path=ppt/slides/_rels/slide13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3.xml"/><Relationship Id="rId1" Type="http://schemas.openxmlformats.org/officeDocument/2006/relationships/slideLayout" Target="../slideLayouts/slideLayout128.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33.xml"/></Relationships>
</file>

<file path=ppt/slides/_rels/slide132.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5.xml"/><Relationship Id="rId1" Type="http://schemas.openxmlformats.org/officeDocument/2006/relationships/slideLayout" Target="../slideLayouts/slideLayout128.xml"/></Relationships>
</file>

<file path=ppt/slides/_rels/slide133.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6.xml"/><Relationship Id="rId1" Type="http://schemas.openxmlformats.org/officeDocument/2006/relationships/slideLayout" Target="../slideLayouts/slideLayout128.xml"/></Relationships>
</file>

<file path=ppt/slides/_rels/slide134.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7.xml"/><Relationship Id="rId1" Type="http://schemas.openxmlformats.org/officeDocument/2006/relationships/slideLayout" Target="../slideLayouts/slideLayout128.xml"/></Relationships>
</file>

<file path=ppt/slides/_rels/slide135.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8.xml"/><Relationship Id="rId1" Type="http://schemas.openxmlformats.org/officeDocument/2006/relationships/slideLayout" Target="../slideLayouts/slideLayout128.xml"/></Relationships>
</file>

<file path=ppt/slides/_rels/slide136.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png"/><Relationship Id="rId1" Type="http://schemas.openxmlformats.org/officeDocument/2006/relationships/slideLayout" Target="../slideLayouts/slideLayout332.xml"/></Relationships>
</file>

<file path=ppt/slides/_rels/slide137.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332.xml"/></Relationships>
</file>

<file path=ppt/slides/_rels/slide13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09.xml"/><Relationship Id="rId1" Type="http://schemas.openxmlformats.org/officeDocument/2006/relationships/slideLayout" Target="../slideLayouts/slideLayout128.xml"/></Relationships>
</file>

<file path=ppt/slides/_rels/slide139.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0.xml"/><Relationship Id="rId1" Type="http://schemas.openxmlformats.org/officeDocument/2006/relationships/slideLayout" Target="../slideLayouts/slideLayout32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5.xml"/></Relationships>
</file>

<file path=ppt/slides/_rels/slide140.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11.xml"/><Relationship Id="rId1" Type="http://schemas.openxmlformats.org/officeDocument/2006/relationships/slideLayout" Target="../slideLayouts/slideLayout1067.xml"/></Relationships>
</file>

<file path=ppt/slides/_rels/slide141.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12.xml"/><Relationship Id="rId1" Type="http://schemas.openxmlformats.org/officeDocument/2006/relationships/slideLayout" Target="../slideLayouts/slideLayout128.xml"/></Relationships>
</file>

<file path=ppt/slides/_rels/slide142.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13.xml"/><Relationship Id="rId1" Type="http://schemas.openxmlformats.org/officeDocument/2006/relationships/slideLayout" Target="../slideLayouts/slideLayout161.xml"/></Relationships>
</file>

<file path=ppt/slides/_rels/slide143.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4.xml"/><Relationship Id="rId1" Type="http://schemas.openxmlformats.org/officeDocument/2006/relationships/slideLayout" Target="../slideLayouts/slideLayout161.xml"/></Relationships>
</file>

<file path=ppt/slides/_rels/slide144.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150.xml"/></Relationships>
</file>

<file path=ppt/slides/_rels/slide145.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5.xml"/><Relationship Id="rId1" Type="http://schemas.openxmlformats.org/officeDocument/2006/relationships/slideLayout" Target="../slideLayouts/slideLayout321.xml"/></Relationships>
</file>

<file path=ppt/slides/_rels/slide146.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6.xml"/><Relationship Id="rId1" Type="http://schemas.openxmlformats.org/officeDocument/2006/relationships/slideLayout" Target="../slideLayouts/slideLayout291.xml"/><Relationship Id="rId4" Type="http://schemas.openxmlformats.org/officeDocument/2006/relationships/image" Target="../media/image147.png"/></Relationships>
</file>

<file path=ppt/slides/_rels/slide147.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7.xml"/><Relationship Id="rId1" Type="http://schemas.openxmlformats.org/officeDocument/2006/relationships/slideLayout" Target="../slideLayouts/slideLayout291.xml"/><Relationship Id="rId4" Type="http://schemas.openxmlformats.org/officeDocument/2006/relationships/image" Target="../media/image149.png"/></Relationships>
</file>

<file path=ppt/slides/_rels/slide148.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308.xml"/></Relationships>
</file>

<file path=ppt/slides/_rels/slide149.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image" Target="../media/image152.jpeg"/><Relationship Id="rId1" Type="http://schemas.openxmlformats.org/officeDocument/2006/relationships/slideLayout" Target="../slideLayouts/slideLayout245.xml"/></Relationships>
</file>

<file path=ppt/slides/_rels/slide1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246.xml"/></Relationships>
</file>

<file path=ppt/slides/_rels/slide151.xml.rels><?xml version="1.0" encoding="UTF-8" standalone="yes"?>
<Relationships xmlns="http://schemas.openxmlformats.org/package/2006/relationships"><Relationship Id="rId3" Type="http://schemas.openxmlformats.org/officeDocument/2006/relationships/image" Target="../media/image156.emf"/><Relationship Id="rId2" Type="http://schemas.openxmlformats.org/officeDocument/2006/relationships/image" Target="../media/image155.jpeg"/><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83.xml"/></Relationships>
</file>

<file path=ppt/slides/_rels/slide153.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19.xml"/><Relationship Id="rId1" Type="http://schemas.openxmlformats.org/officeDocument/2006/relationships/slideLayout" Target="../slideLayouts/slideLayout256.xml"/></Relationships>
</file>

<file path=ppt/slides/_rels/slide15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0.xml"/><Relationship Id="rId1" Type="http://schemas.openxmlformats.org/officeDocument/2006/relationships/slideLayout" Target="../slideLayouts/slideLayout13.xml"/><Relationship Id="rId5" Type="http://schemas.openxmlformats.org/officeDocument/2006/relationships/image" Target="../media/image160.jpeg"/><Relationship Id="rId4" Type="http://schemas.openxmlformats.org/officeDocument/2006/relationships/image" Target="../media/image159.jpeg"/></Relationships>
</file>

<file path=ppt/slides/_rels/slide155.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161.jpeg"/><Relationship Id="rId1" Type="http://schemas.openxmlformats.org/officeDocument/2006/relationships/slideLayout" Target="../slideLayouts/slideLayout107.xml"/></Relationships>
</file>

<file path=ppt/slides/_rels/slide15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1.xml"/><Relationship Id="rId1" Type="http://schemas.openxmlformats.org/officeDocument/2006/relationships/slideLayout" Target="../slideLayouts/slideLayout114.xml"/></Relationships>
</file>

<file path=ppt/slides/_rels/slide15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2.xml"/><Relationship Id="rId1" Type="http://schemas.openxmlformats.org/officeDocument/2006/relationships/slideLayout" Target="../slideLayouts/slideLayout114.xml"/></Relationships>
</file>

<file path=ppt/slides/_rels/slide158.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3.xml"/><Relationship Id="rId1" Type="http://schemas.openxmlformats.org/officeDocument/2006/relationships/slideLayout" Target="../slideLayouts/slideLayout114.xml"/></Relationships>
</file>

<file path=ppt/slides/_rels/slide159.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image" Target="../media/image164.jpe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6.xml"/><Relationship Id="rId1" Type="http://schemas.openxmlformats.org/officeDocument/2006/relationships/slideLayout" Target="../slideLayouts/slideLayout256.xml"/></Relationships>
</file>

<file path=ppt/slides/_rels/slide16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4.xml"/><Relationship Id="rId1" Type="http://schemas.openxmlformats.org/officeDocument/2006/relationships/slideLayout" Target="../slideLayouts/slideLayout114.xml"/></Relationships>
</file>

<file path=ppt/slides/_rels/slide16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25.xml"/><Relationship Id="rId1" Type="http://schemas.openxmlformats.org/officeDocument/2006/relationships/slideLayout" Target="../slideLayouts/slideLayout114.xml"/></Relationships>
</file>

<file path=ppt/slides/_rels/slide162.xml.rels><?xml version="1.0" encoding="UTF-8" standalone="yes"?>
<Relationships xmlns="http://schemas.openxmlformats.org/package/2006/relationships"><Relationship Id="rId3" Type="http://schemas.openxmlformats.org/officeDocument/2006/relationships/image" Target="../media/image169.emf"/><Relationship Id="rId7" Type="http://schemas.openxmlformats.org/officeDocument/2006/relationships/image" Target="../media/image173.emf"/><Relationship Id="rId2" Type="http://schemas.openxmlformats.org/officeDocument/2006/relationships/image" Target="../media/image168.jpeg"/><Relationship Id="rId1" Type="http://schemas.openxmlformats.org/officeDocument/2006/relationships/slideLayout" Target="../slideLayouts/slideLayout13.xml"/><Relationship Id="rId6" Type="http://schemas.openxmlformats.org/officeDocument/2006/relationships/image" Target="../media/image172.emf"/><Relationship Id="rId5" Type="http://schemas.openxmlformats.org/officeDocument/2006/relationships/image" Target="../media/image171.emf"/><Relationship Id="rId4" Type="http://schemas.openxmlformats.org/officeDocument/2006/relationships/image" Target="../media/image170.emf"/></Relationships>
</file>

<file path=ppt/slides/_rels/slide163.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6.xml"/><Relationship Id="rId1" Type="http://schemas.openxmlformats.org/officeDocument/2006/relationships/slideLayout" Target="../slideLayouts/slideLayout114.xml"/><Relationship Id="rId4" Type="http://schemas.openxmlformats.org/officeDocument/2006/relationships/image" Target="../media/image174.png"/></Relationships>
</file>

<file path=ppt/slides/_rels/slide164.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56.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56.xml"/></Relationships>
</file>

<file path=ppt/slides/_rels/slide16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29.xml"/><Relationship Id="rId1" Type="http://schemas.openxmlformats.org/officeDocument/2006/relationships/slideLayout" Target="../slideLayouts/slideLayout256.xml"/></Relationships>
</file>

<file path=ppt/slides/_rels/slide16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30.xml"/><Relationship Id="rId1" Type="http://schemas.openxmlformats.org/officeDocument/2006/relationships/slideLayout" Target="../slideLayouts/slideLayout256.xml"/></Relationships>
</file>

<file path=ppt/slides/_rels/slide1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7.xml"/><Relationship Id="rId1" Type="http://schemas.openxmlformats.org/officeDocument/2006/relationships/slideLayout" Target="../slideLayouts/slideLayout256.xml"/></Relationships>
</file>

<file path=ppt/slides/_rels/slide17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31.xml"/><Relationship Id="rId1" Type="http://schemas.openxmlformats.org/officeDocument/2006/relationships/slideLayout" Target="../slideLayouts/slideLayout17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7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73.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4.xml"/></Relationships>
</file>

<file path=ppt/slides/_rels/slide174.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33.xml"/><Relationship Id="rId1" Type="http://schemas.openxmlformats.org/officeDocument/2006/relationships/slideLayout" Target="../slideLayouts/slideLayout94.xml"/><Relationship Id="rId4" Type="http://schemas.openxmlformats.org/officeDocument/2006/relationships/image" Target="../media/image179.png"/></Relationships>
</file>

<file path=ppt/slides/_rels/slide175.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94.xml"/></Relationships>
</file>

<file path=ppt/slides/_rels/slide176.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image" Target="../media/image181.jpeg"/><Relationship Id="rId1" Type="http://schemas.openxmlformats.org/officeDocument/2006/relationships/slideLayout" Target="../slideLayouts/slideLayout94.xml"/></Relationships>
</file>

<file path=ppt/slides/_rels/slide17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34.xml"/><Relationship Id="rId1" Type="http://schemas.openxmlformats.org/officeDocument/2006/relationships/slideLayout" Target="../slideLayouts/slideLayout94.xml"/></Relationships>
</file>

<file path=ppt/slides/_rels/slide178.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94.xml"/></Relationships>
</file>

<file path=ppt/slides/_rels/slide179.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94.xml"/></Relationships>
</file>

<file path=ppt/slides/_rels/slide1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8.xml"/><Relationship Id="rId1" Type="http://schemas.openxmlformats.org/officeDocument/2006/relationships/slideLayout" Target="../slideLayouts/slideLayout177.xml"/></Relationships>
</file>

<file path=ppt/slides/_rels/slide180.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35.xml"/><Relationship Id="rId1" Type="http://schemas.openxmlformats.org/officeDocument/2006/relationships/slideLayout" Target="../slideLayouts/slideLayout94.xml"/><Relationship Id="rId6" Type="http://schemas.openxmlformats.org/officeDocument/2006/relationships/image" Target="../media/image189.jpeg"/><Relationship Id="rId5" Type="http://schemas.openxmlformats.org/officeDocument/2006/relationships/image" Target="../media/image188.jpeg"/><Relationship Id="rId4" Type="http://schemas.openxmlformats.org/officeDocument/2006/relationships/image" Target="../media/image187.jpeg"/></Relationships>
</file>

<file path=ppt/slides/_rels/slide181.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94.xml"/></Relationships>
</file>

<file path=ppt/slides/_rels/slide182.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94.xml"/></Relationships>
</file>

<file path=ppt/slides/_rels/slide183.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4.xml"/></Relationships>
</file>

<file path=ppt/slides/_rels/slide184.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95.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86.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95.xml"/></Relationships>
</file>

<file path=ppt/slides/_rels/slide187.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94.xml"/></Relationships>
</file>

<file path=ppt/slides/_rels/slide188.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95.xml"/></Relationships>
</file>

<file path=ppt/slides/_rels/slide189.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image" Target="../media/image194.jpeg"/><Relationship Id="rId1" Type="http://schemas.openxmlformats.org/officeDocument/2006/relationships/slideLayout" Target="../slideLayouts/slideLayout94.xml"/></Relationships>
</file>

<file path=ppt/slides/_rels/slide1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9.xml"/><Relationship Id="rId1" Type="http://schemas.openxmlformats.org/officeDocument/2006/relationships/slideLayout" Target="../slideLayouts/slideLayout17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3.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94.xml"/></Relationships>
</file>

<file path=ppt/slides/_rels/slide194.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94.xml"/></Relationships>
</file>

<file path=ppt/slides/_rels/slide195.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94.xml"/></Relationships>
</file>

<file path=ppt/slides/_rels/slide196.xml.rels><?xml version="1.0" encoding="UTF-8" standalone="yes"?>
<Relationships xmlns="http://schemas.openxmlformats.org/package/2006/relationships"><Relationship Id="rId3" Type="http://schemas.openxmlformats.org/officeDocument/2006/relationships/image" Target="../media/image200.emf"/><Relationship Id="rId2" Type="http://schemas.openxmlformats.org/officeDocument/2006/relationships/image" Target="../media/image199.png"/><Relationship Id="rId1" Type="http://schemas.openxmlformats.org/officeDocument/2006/relationships/slideLayout" Target="../slideLayouts/slideLayout95.xml"/><Relationship Id="rId4" Type="http://schemas.openxmlformats.org/officeDocument/2006/relationships/image" Target="../media/image201.jpeg"/></Relationships>
</file>

<file path=ppt/slides/_rels/slide197.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94.xml"/></Relationships>
</file>

<file path=ppt/slides/_rels/slide198.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94.xml"/></Relationships>
</file>

<file path=ppt/slides/_rels/slide199.xml.rels><?xml version="1.0" encoding="UTF-8" standalone="yes"?>
<Relationships xmlns="http://schemas.openxmlformats.org/package/2006/relationships"><Relationship Id="rId2" Type="http://schemas.openxmlformats.org/officeDocument/2006/relationships/image" Target="../media/image203.gif"/><Relationship Id="rId1" Type="http://schemas.openxmlformats.org/officeDocument/2006/relationships/slideLayout" Target="../slideLayouts/slideLayout9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200.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9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3.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image" Target="../media/image205.png"/><Relationship Id="rId1" Type="http://schemas.openxmlformats.org/officeDocument/2006/relationships/slideLayout" Target="../slideLayouts/slideLayout94.xml"/></Relationships>
</file>

<file path=ppt/slides/_rels/slide204.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94.xml"/></Relationships>
</file>

<file path=ppt/slides/_rels/slide205.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94.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7.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94.xml"/></Relationships>
</file>

<file path=ppt/slides/_rels/slide208.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4.xml"/></Relationships>
</file>

<file path=ppt/slides/_rels/slide209.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94.xml"/></Relationships>
</file>

<file path=ppt/slides/_rels/slide21.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image" Target="../media/image47.jpeg"/><Relationship Id="rId1" Type="http://schemas.openxmlformats.org/officeDocument/2006/relationships/slideLayout" Target="../slideLayouts/slideLayout12.xml"/><Relationship Id="rId4" Type="http://schemas.openxmlformats.org/officeDocument/2006/relationships/image" Target="../media/image49.jpeg"/></Relationships>
</file>

<file path=ppt/slides/_rels/slide210.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94.xml"/></Relationships>
</file>

<file path=ppt/slides/_rels/slide211.xml.rels><?xml version="1.0" encoding="UTF-8" standalone="yes"?>
<Relationships xmlns="http://schemas.openxmlformats.org/package/2006/relationships"><Relationship Id="rId2" Type="http://schemas.openxmlformats.org/officeDocument/2006/relationships/image" Target="../media/image211.gif"/><Relationship Id="rId1" Type="http://schemas.openxmlformats.org/officeDocument/2006/relationships/slideLayout" Target="../slideLayouts/slideLayout95.xml"/></Relationships>
</file>

<file path=ppt/slides/_rels/slide212.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94.xml"/></Relationships>
</file>

<file path=ppt/slides/_rels/slide213.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94.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15.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96.xml"/></Relationships>
</file>

<file path=ppt/slides/_rels/slide216.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96.xml"/></Relationships>
</file>

<file path=ppt/slides/_rels/slide217.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36.xml"/><Relationship Id="rId1" Type="http://schemas.openxmlformats.org/officeDocument/2006/relationships/slideLayout" Target="../slideLayouts/slideLayout96.xml"/></Relationships>
</file>

<file path=ppt/slides/_rels/slide218.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37.xml"/><Relationship Id="rId1" Type="http://schemas.openxmlformats.org/officeDocument/2006/relationships/slideLayout" Target="../slideLayouts/slideLayout96.xml"/></Relationships>
</file>

<file path=ppt/slides/_rels/slide219.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138.xml"/><Relationship Id="rId1" Type="http://schemas.openxmlformats.org/officeDocument/2006/relationships/slideLayout" Target="../slideLayouts/slideLayout96.xml"/><Relationship Id="rId4" Type="http://schemas.openxmlformats.org/officeDocument/2006/relationships/image" Target="../media/image219.jpeg"/></Relationships>
</file>

<file path=ppt/slides/_rels/slide2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0.xml"/><Relationship Id="rId1" Type="http://schemas.openxmlformats.org/officeDocument/2006/relationships/slideLayout" Target="../slideLayouts/slideLayout13.xml"/><Relationship Id="rId4" Type="http://schemas.openxmlformats.org/officeDocument/2006/relationships/image" Target="../media/image51.jpeg"/></Relationships>
</file>

<file path=ppt/slides/_rels/slide220.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39.xml"/><Relationship Id="rId1" Type="http://schemas.openxmlformats.org/officeDocument/2006/relationships/slideLayout" Target="../slideLayouts/slideLayout99.xml"/></Relationships>
</file>

<file path=ppt/slides/_rels/slide221.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6.xml"/></Relationships>
</file>

<file path=ppt/slides/_rels/slide222.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96.xml"/></Relationships>
</file>

<file path=ppt/slides/_rels/slide223.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96.xml"/></Relationships>
</file>

<file path=ppt/slides/_rels/slide224.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96.xml"/></Relationships>
</file>

<file path=ppt/slides/_rels/slide225.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96.xml"/></Relationships>
</file>

<file path=ppt/slides/_rels/slide226.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96.xml"/></Relationships>
</file>

<file path=ppt/slides/_rels/slide227.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96.xml"/></Relationships>
</file>

<file path=ppt/slides/_rels/slide228.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225.jpeg"/><Relationship Id="rId1" Type="http://schemas.openxmlformats.org/officeDocument/2006/relationships/slideLayout" Target="../slideLayouts/slideLayout96.xml"/></Relationships>
</file>

<file path=ppt/slides/_rels/slide229.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40.xml"/><Relationship Id="rId1" Type="http://schemas.openxmlformats.org/officeDocument/2006/relationships/slideLayout" Target="../slideLayouts/slideLayout96.xml"/></Relationships>
</file>

<file path=ppt/slides/_rels/slide23.xml.rels><?xml version="1.0" encoding="UTF-8" standalone="yes"?>
<Relationships xmlns="http://schemas.openxmlformats.org/package/2006/relationships"><Relationship Id="rId3" Type="http://schemas.openxmlformats.org/officeDocument/2006/relationships/image" Target="../media/image53.wmf"/><Relationship Id="rId2" Type="http://schemas.openxmlformats.org/officeDocument/2006/relationships/image" Target="../media/image52.png"/><Relationship Id="rId1" Type="http://schemas.openxmlformats.org/officeDocument/2006/relationships/slideLayout" Target="../slideLayouts/slideLayout13.xml"/><Relationship Id="rId4" Type="http://schemas.openxmlformats.org/officeDocument/2006/relationships/image" Target="../media/image54.wmf"/></Relationships>
</file>

<file path=ppt/slides/_rels/slide230.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image" Target="../media/image228.jpeg"/><Relationship Id="rId1" Type="http://schemas.openxmlformats.org/officeDocument/2006/relationships/slideLayout" Target="../slideLayouts/slideLayout96.xml"/></Relationships>
</file>

<file path=ppt/slides/_rels/slide231.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96.xml"/></Relationships>
</file>

<file path=ppt/slides/_rels/slide232.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41.xml"/><Relationship Id="rId1" Type="http://schemas.openxmlformats.org/officeDocument/2006/relationships/slideLayout" Target="../slideLayouts/slideLayout96.xml"/></Relationships>
</file>

<file path=ppt/slides/_rels/slide233.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image" Target="../media/image232.jpeg"/><Relationship Id="rId1" Type="http://schemas.openxmlformats.org/officeDocument/2006/relationships/slideLayout" Target="../slideLayouts/slideLayout96.xml"/><Relationship Id="rId4" Type="http://schemas.openxmlformats.org/officeDocument/2006/relationships/image" Target="../media/image234.jpeg"/></Relationships>
</file>

<file path=ppt/slides/_rels/slide234.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image" Target="../media/image235.jpeg"/><Relationship Id="rId1" Type="http://schemas.openxmlformats.org/officeDocument/2006/relationships/slideLayout" Target="../slideLayouts/slideLayout96.xml"/><Relationship Id="rId4" Type="http://schemas.openxmlformats.org/officeDocument/2006/relationships/image" Target="../media/image237.jpeg"/></Relationships>
</file>

<file path=ppt/slides/_rels/slide235.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96.xml"/></Relationships>
</file>

<file path=ppt/slides/_rels/slide236.xml.rels><?xml version="1.0" encoding="UTF-8" standalone="yes"?>
<Relationships xmlns="http://schemas.openxmlformats.org/package/2006/relationships"><Relationship Id="rId3" Type="http://schemas.openxmlformats.org/officeDocument/2006/relationships/image" Target="../media/image239.emf"/><Relationship Id="rId2" Type="http://schemas.openxmlformats.org/officeDocument/2006/relationships/oleObject" Target="../embeddings/oleObject1.bin"/><Relationship Id="rId1" Type="http://schemas.openxmlformats.org/officeDocument/2006/relationships/slideLayout" Target="../slideLayouts/slideLayout99.xml"/><Relationship Id="rId6" Type="http://schemas.openxmlformats.org/officeDocument/2006/relationships/image" Target="../media/image241.jpeg"/><Relationship Id="rId5" Type="http://schemas.openxmlformats.org/officeDocument/2006/relationships/image" Target="../media/image240.png"/><Relationship Id="rId4" Type="http://schemas.openxmlformats.org/officeDocument/2006/relationships/oleObject" Target="../embeddings/oleObject2.bin"/></Relationships>
</file>

<file path=ppt/slides/_rels/slide237.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142.xml"/><Relationship Id="rId1" Type="http://schemas.openxmlformats.org/officeDocument/2006/relationships/slideLayout" Target="../slideLayouts/slideLayout96.xml"/><Relationship Id="rId4" Type="http://schemas.openxmlformats.org/officeDocument/2006/relationships/image" Target="../media/image243.jpeg"/></Relationships>
</file>

<file path=ppt/slides/_rels/slide238.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143.xml"/><Relationship Id="rId1" Type="http://schemas.openxmlformats.org/officeDocument/2006/relationships/slideLayout" Target="../slideLayouts/slideLayout102.xml"/></Relationships>
</file>

<file path=ppt/slides/_rels/slide239.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144.xml"/><Relationship Id="rId1" Type="http://schemas.openxmlformats.org/officeDocument/2006/relationships/slideLayout" Target="../slideLayouts/slideLayout96.xml"/></Relationships>
</file>

<file path=ppt/slides/_rels/slide24.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image" Target="../media/image55.jpeg"/><Relationship Id="rId1" Type="http://schemas.openxmlformats.org/officeDocument/2006/relationships/slideLayout" Target="../slideLayouts/slideLayout13.xml"/><Relationship Id="rId5" Type="http://schemas.openxmlformats.org/officeDocument/2006/relationships/image" Target="../media/image58.jpeg"/><Relationship Id="rId4" Type="http://schemas.openxmlformats.org/officeDocument/2006/relationships/image" Target="../media/image57.wmf"/></Relationships>
</file>

<file path=ppt/slides/_rels/slide240.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145.xml"/><Relationship Id="rId1" Type="http://schemas.openxmlformats.org/officeDocument/2006/relationships/slideLayout" Target="../slideLayouts/slideLayout96.xml"/></Relationships>
</file>

<file path=ppt/slides/_rels/slide241.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96.xml"/></Relationships>
</file>

<file path=ppt/slides/_rels/slide242.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96.xml"/></Relationships>
</file>

<file path=ppt/slides/_rels/slide243.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96.xml"/></Relationships>
</file>

<file path=ppt/slides/_rels/slide24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46.xml"/><Relationship Id="rId1" Type="http://schemas.openxmlformats.org/officeDocument/2006/relationships/slideLayout" Target="../slideLayouts/slideLayout96.xml"/></Relationships>
</file>

<file path=ppt/slides/_rels/slide245.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96.xml"/></Relationships>
</file>

<file path=ppt/slides/_rels/slide246.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47.xml"/><Relationship Id="rId1" Type="http://schemas.openxmlformats.org/officeDocument/2006/relationships/slideLayout" Target="../slideLayouts/slideLayout96.xml"/></Relationships>
</file>

<file path=ppt/slides/_rels/slide247.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48.xml"/><Relationship Id="rId1" Type="http://schemas.openxmlformats.org/officeDocument/2006/relationships/slideLayout" Target="../slideLayouts/slideLayout96.xml"/></Relationships>
</file>

<file path=ppt/slides/_rels/slide248.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49.xml"/><Relationship Id="rId1" Type="http://schemas.openxmlformats.org/officeDocument/2006/relationships/slideLayout" Target="../slideLayouts/slideLayout96.xml"/></Relationships>
</file>

<file path=ppt/slides/_rels/slide249.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50.xml"/><Relationship Id="rId1" Type="http://schemas.openxmlformats.org/officeDocument/2006/relationships/slideLayout" Target="../slideLayouts/slideLayout9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50.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96.xml"/></Relationships>
</file>

<file path=ppt/slides/_rels/slide251.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96.xml"/></Relationships>
</file>

<file path=ppt/slides/_rels/slide252.xml.rels><?xml version="1.0" encoding="UTF-8" standalone="yes"?>
<Relationships xmlns="http://schemas.openxmlformats.org/package/2006/relationships"><Relationship Id="rId2" Type="http://schemas.openxmlformats.org/officeDocument/2006/relationships/image" Target="../media/image242.jpeg"/><Relationship Id="rId1" Type="http://schemas.openxmlformats.org/officeDocument/2006/relationships/slideLayout" Target="../slideLayouts/slideLayout96.xml"/></Relationships>
</file>

<file path=ppt/slides/_rels/slide253.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151.xml"/><Relationship Id="rId1" Type="http://schemas.openxmlformats.org/officeDocument/2006/relationships/slideLayout" Target="../slideLayouts/slideLayout96.xml"/></Relationships>
</file>

<file path=ppt/slides/_rels/slide254.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152.xml"/><Relationship Id="rId1" Type="http://schemas.openxmlformats.org/officeDocument/2006/relationships/slideLayout" Target="../slideLayouts/slideLayout96.xml"/></Relationships>
</file>

<file path=ppt/slides/_rels/slide255.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153.xml"/><Relationship Id="rId1" Type="http://schemas.openxmlformats.org/officeDocument/2006/relationships/slideLayout" Target="../slideLayouts/slideLayout96.xml"/></Relationships>
</file>

<file path=ppt/slides/_rels/slide256.xml.rels><?xml version="1.0" encoding="UTF-8" standalone="yes"?>
<Relationships xmlns="http://schemas.openxmlformats.org/package/2006/relationships"><Relationship Id="rId3" Type="http://schemas.openxmlformats.org/officeDocument/2006/relationships/image" Target="../media/image211.gif"/><Relationship Id="rId2" Type="http://schemas.openxmlformats.org/officeDocument/2006/relationships/image" Target="../media/image253.jpeg"/><Relationship Id="rId1" Type="http://schemas.openxmlformats.org/officeDocument/2006/relationships/slideLayout" Target="../slideLayouts/slideLayout13.xml"/><Relationship Id="rId4" Type="http://schemas.openxmlformats.org/officeDocument/2006/relationships/image" Target="../media/image254.emf"/></Relationships>
</file>

<file path=ppt/slides/_rels/slide257.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154.xml"/><Relationship Id="rId1" Type="http://schemas.openxmlformats.org/officeDocument/2006/relationships/slideLayout" Target="../slideLayouts/slideLayout1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5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55.xml"/><Relationship Id="rId1" Type="http://schemas.openxmlformats.org/officeDocument/2006/relationships/slideLayout" Target="../slideLayouts/slideLayout177.xml"/></Relationships>
</file>

<file path=ppt/slides/_rels/slide26.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4.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7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5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51.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51.xml"/></Relationships>
</file>

<file path=ppt/slides/_rels/slide265.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13.xml"/></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183.xml"/><Relationship Id="rId1" Type="http://schemas.openxmlformats.org/officeDocument/2006/relationships/themeOverride" Target="../theme/themeOverride3.xml"/></Relationships>
</file>

<file path=ppt/slides/_rels/slide267.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160.xml"/><Relationship Id="rId1" Type="http://schemas.openxmlformats.org/officeDocument/2006/relationships/slideLayout" Target="../slideLayouts/slideLayout256.xml"/></Relationships>
</file>

<file path=ppt/slides/_rels/slide268.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161.xml"/><Relationship Id="rId1" Type="http://schemas.openxmlformats.org/officeDocument/2006/relationships/slideLayout" Target="../slideLayouts/slideLayout1075.xml"/><Relationship Id="rId5" Type="http://schemas.openxmlformats.org/officeDocument/2006/relationships/image" Target="../media/image260.jpeg"/><Relationship Id="rId4" Type="http://schemas.openxmlformats.org/officeDocument/2006/relationships/image" Target="../media/image259.jpeg"/></Relationships>
</file>

<file path=ppt/slides/_rels/slide269.xml.rels><?xml version="1.0" encoding="UTF-8" standalone="yes"?>
<Relationships xmlns="http://schemas.openxmlformats.org/package/2006/relationships"><Relationship Id="rId3" Type="http://schemas.openxmlformats.org/officeDocument/2006/relationships/image" Target="../media/image262.emf"/><Relationship Id="rId2" Type="http://schemas.openxmlformats.org/officeDocument/2006/relationships/image" Target="../media/image261.jpeg"/><Relationship Id="rId1" Type="http://schemas.openxmlformats.org/officeDocument/2006/relationships/slideLayout" Target="../slideLayouts/slideLayout13.xml"/><Relationship Id="rId5" Type="http://schemas.openxmlformats.org/officeDocument/2006/relationships/image" Target="../media/image264.emf"/><Relationship Id="rId4" Type="http://schemas.openxmlformats.org/officeDocument/2006/relationships/image" Target="../media/image263.emf"/></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13.xml"/></Relationships>
</file>

<file path=ppt/slides/_rels/slide270.xml.rels><?xml version="1.0" encoding="UTF-8" standalone="yes"?>
<Relationships xmlns="http://schemas.openxmlformats.org/package/2006/relationships"><Relationship Id="rId3" Type="http://schemas.openxmlformats.org/officeDocument/2006/relationships/image" Target="../media/image262.emf"/><Relationship Id="rId2" Type="http://schemas.openxmlformats.org/officeDocument/2006/relationships/image" Target="../media/image265.jpeg"/><Relationship Id="rId1" Type="http://schemas.openxmlformats.org/officeDocument/2006/relationships/slideLayout" Target="../slideLayouts/slideLayout13.xml"/></Relationships>
</file>

<file path=ppt/slides/_rels/slide271.xml.rels><?xml version="1.0" encoding="UTF-8" standalone="yes"?>
<Relationships xmlns="http://schemas.openxmlformats.org/package/2006/relationships"><Relationship Id="rId3" Type="http://schemas.openxmlformats.org/officeDocument/2006/relationships/image" Target="../media/image267.emf"/><Relationship Id="rId2" Type="http://schemas.openxmlformats.org/officeDocument/2006/relationships/image" Target="../media/image266.jpeg"/><Relationship Id="rId1" Type="http://schemas.openxmlformats.org/officeDocument/2006/relationships/slideLayout" Target="../slideLayouts/slideLayout13.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83.xml"/></Relationships>
</file>

<file path=ppt/slides/_rels/slide27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163.xml"/><Relationship Id="rId1" Type="http://schemas.openxmlformats.org/officeDocument/2006/relationships/slideLayout" Target="../slideLayouts/slideLayout256.xml"/></Relationships>
</file>

<file path=ppt/slides/_rels/slide27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164.xml"/><Relationship Id="rId1" Type="http://schemas.openxmlformats.org/officeDocument/2006/relationships/slideLayout" Target="../slideLayouts/slideLayout256.xml"/></Relationships>
</file>

<file path=ppt/slides/_rels/slide27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5.xml"/><Relationship Id="rId1" Type="http://schemas.openxmlformats.org/officeDocument/2006/relationships/slideLayout" Target="../slideLayouts/slideLayout177.xml"/></Relationships>
</file>

<file path=ppt/slides/_rels/slide27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66.xml"/><Relationship Id="rId1" Type="http://schemas.openxmlformats.org/officeDocument/2006/relationships/slideLayout" Target="../slideLayouts/slideLayout177.xml"/></Relationships>
</file>

<file path=ppt/slides/_rels/slide27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67.xml"/><Relationship Id="rId1" Type="http://schemas.openxmlformats.org/officeDocument/2006/relationships/slideLayout" Target="../slideLayouts/slideLayout177.xml"/></Relationships>
</file>

<file path=ppt/slides/_rels/slide27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68.xml"/><Relationship Id="rId1" Type="http://schemas.openxmlformats.org/officeDocument/2006/relationships/slideLayout" Target="../slideLayouts/slideLayout17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2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2.xml"/><Relationship Id="rId1" Type="http://schemas.openxmlformats.org/officeDocument/2006/relationships/slideLayout" Target="../slideLayouts/slideLayout26.xml"/></Relationships>
</file>

<file path=ppt/slides/_rels/slide280.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169.xml"/><Relationship Id="rId1" Type="http://schemas.openxmlformats.org/officeDocument/2006/relationships/slideLayout" Target="../slideLayouts/slideLayout256.xml"/><Relationship Id="rId4" Type="http://schemas.openxmlformats.org/officeDocument/2006/relationships/image" Target="../media/image271.png"/></Relationships>
</file>

<file path=ppt/slides/_rels/slide281.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oleObject" Target="../embeddings/oleObject3.bin"/><Relationship Id="rId1" Type="http://schemas.openxmlformats.org/officeDocument/2006/relationships/slideLayout" Target="../slideLayouts/slideLayout13.xml"/><Relationship Id="rId4" Type="http://schemas.openxmlformats.org/officeDocument/2006/relationships/image" Target="../media/image273.jpeg"/></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3" Type="http://schemas.openxmlformats.org/officeDocument/2006/relationships/image" Target="../media/image274.emf"/><Relationship Id="rId2" Type="http://schemas.openxmlformats.org/officeDocument/2006/relationships/image" Target="../media/image47.jpeg"/><Relationship Id="rId1" Type="http://schemas.openxmlformats.org/officeDocument/2006/relationships/slideLayout" Target="../slideLayouts/slideLayout13.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119.xml"/></Relationships>
</file>

<file path=ppt/slides/_rels/slide286.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notesSlide" Target="../notesSlides/notesSlide171.xml"/><Relationship Id="rId1" Type="http://schemas.openxmlformats.org/officeDocument/2006/relationships/slideLayout" Target="../slideLayouts/slideLayout119.xml"/><Relationship Id="rId4" Type="http://schemas.openxmlformats.org/officeDocument/2006/relationships/image" Target="../media/image271.png"/></Relationships>
</file>

<file path=ppt/slides/_rels/slide2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56.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4.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0.xml"/></Relationships>
</file>

<file path=ppt/slides/_rels/slide40.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image" Target="../media/image65.jpe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image" Target="../media/image67.jpe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0.xml"/><Relationship Id="rId1" Type="http://schemas.openxmlformats.org/officeDocument/2006/relationships/slideLayout" Target="../slideLayouts/slideLayout256.xml"/></Relationships>
</file>

<file path=ppt/slides/_rels/slide4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1.xml"/><Relationship Id="rId1" Type="http://schemas.openxmlformats.org/officeDocument/2006/relationships/slideLayout" Target="../slideLayouts/slideLayout256.xml"/></Relationships>
</file>

<file path=ppt/slides/_rels/slide4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2.xml"/><Relationship Id="rId1" Type="http://schemas.openxmlformats.org/officeDocument/2006/relationships/slideLayout" Target="../slideLayouts/slideLayout256.xml"/></Relationships>
</file>

<file path=ppt/slides/_rels/slide4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3.xml"/><Relationship Id="rId1" Type="http://schemas.openxmlformats.org/officeDocument/2006/relationships/slideLayout" Target="../slideLayouts/slideLayout256.xml"/><Relationship Id="rId4" Type="http://schemas.openxmlformats.org/officeDocument/2006/relationships/image" Target="../media/image74.svg"/></Relationships>
</file>

<file path=ppt/slides/_rels/slide4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4.xml"/><Relationship Id="rId1" Type="http://schemas.openxmlformats.org/officeDocument/2006/relationships/slideLayout" Target="../slideLayouts/slideLayout256.xml"/></Relationships>
</file>

<file path=ppt/slides/_rels/slide4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5.xml"/><Relationship Id="rId1" Type="http://schemas.openxmlformats.org/officeDocument/2006/relationships/slideLayout" Target="../slideLayouts/slideLayout256.xml"/><Relationship Id="rId4" Type="http://schemas.openxmlformats.org/officeDocument/2006/relationships/image" Target="../media/image41.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9.xml"/></Relationships>
</file>

<file path=ppt/slides/_rels/slide5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6.xml"/><Relationship Id="rId1" Type="http://schemas.openxmlformats.org/officeDocument/2006/relationships/slideLayout" Target="../slideLayouts/slideLayout256.xml"/></Relationships>
</file>

<file path=ppt/slides/_rels/slide5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7.xml"/><Relationship Id="rId1" Type="http://schemas.openxmlformats.org/officeDocument/2006/relationships/slideLayout" Target="../slideLayouts/slideLayout25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6.xml"/></Relationships>
</file>

<file path=ppt/slides/_rels/slide53.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275.xml"/></Relationships>
</file>

<file path=ppt/slides/_rels/slide5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9.xml"/><Relationship Id="rId1" Type="http://schemas.openxmlformats.org/officeDocument/2006/relationships/slideLayout" Target="../slideLayouts/slideLayout26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6.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0.xml"/><Relationship Id="rId1" Type="http://schemas.openxmlformats.org/officeDocument/2006/relationships/slideLayout" Target="../slideLayouts/slideLayout256.xml"/></Relationships>
</file>

<file path=ppt/slides/_rels/slide5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1.xml"/><Relationship Id="rId1" Type="http://schemas.openxmlformats.org/officeDocument/2006/relationships/slideLayout" Target="../slideLayouts/slideLayout256.xml"/></Relationships>
</file>

<file path=ppt/slides/_rels/slide5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42.xml"/><Relationship Id="rId1" Type="http://schemas.openxmlformats.org/officeDocument/2006/relationships/slideLayout" Target="../slideLayouts/slideLayout256.xml"/></Relationships>
</file>

<file path=ppt/slides/_rels/slide5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3.xml"/><Relationship Id="rId1" Type="http://schemas.openxmlformats.org/officeDocument/2006/relationships/slideLayout" Target="../slideLayouts/slideLayout256.xml"/></Relationships>
</file>

<file path=ppt/slides/_rels/slide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6.xml"/><Relationship Id="rId1" Type="http://schemas.openxmlformats.org/officeDocument/2006/relationships/slideLayout" Target="../slideLayouts/slideLayout234.xml"/></Relationships>
</file>

<file path=ppt/slides/_rels/slide6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4.xml"/><Relationship Id="rId1" Type="http://schemas.openxmlformats.org/officeDocument/2006/relationships/slideLayout" Target="../slideLayouts/slideLayout256.xml"/></Relationships>
</file>

<file path=ppt/slides/_rels/slide6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5.xml"/><Relationship Id="rId1" Type="http://schemas.openxmlformats.org/officeDocument/2006/relationships/slideLayout" Target="../slideLayouts/slideLayout256.xml"/></Relationships>
</file>

<file path=ppt/slides/_rels/slide62.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6.xml"/><Relationship Id="rId1" Type="http://schemas.openxmlformats.org/officeDocument/2006/relationships/slideLayout" Target="../slideLayouts/slideLayout256.xml"/></Relationships>
</file>

<file path=ppt/slides/_rels/slide6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9.xml"/><Relationship Id="rId1" Type="http://schemas.openxmlformats.org/officeDocument/2006/relationships/slideLayout" Target="../slideLayouts/slideLayout256.xml"/></Relationships>
</file>

<file path=ppt/slides/_rels/slide6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0.xml"/><Relationship Id="rId1" Type="http://schemas.openxmlformats.org/officeDocument/2006/relationships/slideLayout" Target="../slideLayouts/slideLayout25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5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83.xml"/></Relationships>
</file>

<file path=ppt/slides/_rels/slide69.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286.xml"/></Relationships>
</file>

<file path=ppt/slides/_rels/slide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xml"/><Relationship Id="rId1" Type="http://schemas.openxmlformats.org/officeDocument/2006/relationships/slideLayout" Target="../slideLayouts/slideLayout234.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1.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2.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3.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4.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image" Target="../media/image87.jpeg"/><Relationship Id="rId1" Type="http://schemas.openxmlformats.org/officeDocument/2006/relationships/slideLayout" Target="../slideLayouts/slideLayout13.xml"/><Relationship Id="rId5" Type="http://schemas.openxmlformats.org/officeDocument/2006/relationships/image" Target="../media/image90.jpeg"/><Relationship Id="rId4" Type="http://schemas.openxmlformats.org/officeDocument/2006/relationships/image" Target="../media/image89.jpe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183.xml"/><Relationship Id="rId1" Type="http://schemas.openxmlformats.org/officeDocument/2006/relationships/themeOverride" Target="../theme/themeOverride2.xml"/></Relationships>
</file>

<file path=ppt/slides/_rels/slide77.xml.rels><?xml version="1.0" encoding="UTF-8" standalone="yes"?>
<Relationships xmlns="http://schemas.openxmlformats.org/package/2006/relationships"><Relationship Id="rId8" Type="http://schemas.openxmlformats.org/officeDocument/2006/relationships/image" Target="../media/image96.emf"/><Relationship Id="rId3" Type="http://schemas.openxmlformats.org/officeDocument/2006/relationships/image" Target="../media/image92.jpeg"/><Relationship Id="rId7" Type="http://schemas.openxmlformats.org/officeDocument/2006/relationships/image" Target="../media/image95.emf"/><Relationship Id="rId2" Type="http://schemas.openxmlformats.org/officeDocument/2006/relationships/image" Target="../media/image91.jpeg"/><Relationship Id="rId1" Type="http://schemas.openxmlformats.org/officeDocument/2006/relationships/slideLayout" Target="../slideLayouts/slideLayout13.xml"/><Relationship Id="rId6" Type="http://schemas.openxmlformats.org/officeDocument/2006/relationships/image" Target="../media/image94.emf"/><Relationship Id="rId5" Type="http://schemas.openxmlformats.org/officeDocument/2006/relationships/image" Target="../media/image90.jpeg"/><Relationship Id="rId4" Type="http://schemas.openxmlformats.org/officeDocument/2006/relationships/image" Target="../media/image93.emf"/><Relationship Id="rId9" Type="http://schemas.openxmlformats.org/officeDocument/2006/relationships/image" Target="../media/image97.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83.xml"/></Relationships>
</file>

<file path=ppt/slides/_rels/slide7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55.xml"/><Relationship Id="rId1" Type="http://schemas.openxmlformats.org/officeDocument/2006/relationships/slideLayout" Target="../slideLayouts/slideLayout1033.xml"/></Relationships>
</file>

<file path=ppt/slides/_rels/slide8.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8.xml"/><Relationship Id="rId1" Type="http://schemas.openxmlformats.org/officeDocument/2006/relationships/slideLayout" Target="../slideLayouts/slideLayout23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027.xml"/></Relationships>
</file>

<file path=ppt/slides/_rels/slide8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7.xml"/><Relationship Id="rId1" Type="http://schemas.openxmlformats.org/officeDocument/2006/relationships/slideLayout" Target="../slideLayouts/slideLayout1024.xml"/></Relationships>
</file>

<file path=ppt/slides/_rels/slide8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8.xml"/><Relationship Id="rId1" Type="http://schemas.openxmlformats.org/officeDocument/2006/relationships/slideLayout" Target="../slideLayouts/slideLayout1024.xml"/></Relationships>
</file>

<file path=ppt/slides/_rels/slide83.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59.xml"/><Relationship Id="rId1" Type="http://schemas.openxmlformats.org/officeDocument/2006/relationships/slideLayout" Target="../slideLayouts/slideLayout1024.xml"/></Relationships>
</file>

<file path=ppt/slides/_rels/slide8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jpeg"/><Relationship Id="rId1" Type="http://schemas.openxmlformats.org/officeDocument/2006/relationships/slideLayout" Target="../slideLayouts/slideLayout1034.xml"/></Relationships>
</file>

<file path=ppt/slides/_rels/slide8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0.xml"/><Relationship Id="rId1" Type="http://schemas.openxmlformats.org/officeDocument/2006/relationships/slideLayout" Target="../slideLayouts/slideLayout1045.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046.xml"/></Relationships>
</file>

<file path=ppt/slides/_rels/slide8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62.xml"/><Relationship Id="rId1" Type="http://schemas.openxmlformats.org/officeDocument/2006/relationships/slideLayout" Target="../slideLayouts/slideLayout1027.xml"/></Relationships>
</file>

<file path=ppt/slides/_rels/slide8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3.xml"/><Relationship Id="rId1" Type="http://schemas.openxmlformats.org/officeDocument/2006/relationships/slideLayout" Target="../slideLayouts/slideLayout1024.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053.xml"/></Relationships>
</file>

<file path=ppt/slides/_rels/slide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xml"/><Relationship Id="rId1" Type="http://schemas.openxmlformats.org/officeDocument/2006/relationships/slideLayout" Target="../slideLayouts/slideLayout23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053.xml"/></Relationships>
</file>

<file path=ppt/slides/_rels/slide91.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66.xml"/><Relationship Id="rId1" Type="http://schemas.openxmlformats.org/officeDocument/2006/relationships/slideLayout" Target="../slideLayouts/slideLayout1058.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053.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053.xml"/></Relationships>
</file>

<file path=ppt/slides/_rels/slide94.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69.xml"/><Relationship Id="rId1" Type="http://schemas.openxmlformats.org/officeDocument/2006/relationships/slideLayout" Target="../slideLayouts/slideLayout1060.xml"/><Relationship Id="rId4" Type="http://schemas.openxmlformats.org/officeDocument/2006/relationships/image" Target="../media/image107.jpe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059.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83.xml"/></Relationships>
</file>

<file path=ppt/slides/_rels/slide97.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72.xml"/><Relationship Id="rId1" Type="http://schemas.openxmlformats.org/officeDocument/2006/relationships/slideLayout" Target="../slideLayouts/slideLayout2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7.xml"/></Relationships>
</file>

<file path=ppt/slides/_rels/slide9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4.xml"/><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10"/>
          <p:cNvSpPr>
            <a:spLocks noGrp="1" noChangeArrowheads="1"/>
          </p:cNvSpPr>
          <p:nvPr>
            <p:ph type="ctrTitle"/>
          </p:nvPr>
        </p:nvSpPr>
        <p:spPr>
          <a:xfrm>
            <a:off x="685800" y="2286000"/>
            <a:ext cx="7772400" cy="1143000"/>
          </a:xfrm>
        </p:spPr>
        <p:txBody>
          <a:bodyPr/>
          <a:lstStyle/>
          <a:p>
            <a:pPr eaLnBrk="1" hangingPunct="1"/>
            <a:r>
              <a:rPr lang="ar-SA" dirty="0"/>
              <a:t>2 </a:t>
            </a:r>
            <a:r>
              <a:rPr lang="ar-SA" dirty="0" err="1"/>
              <a:t>كورنثوس</a:t>
            </a:r>
            <a:endParaRPr lang="en-US" dirty="0"/>
          </a:p>
        </p:txBody>
      </p:sp>
      <p:pic>
        <p:nvPicPr>
          <p:cNvPr id="95235" name="Picture 2"/>
          <p:cNvPicPr>
            <a:picLocks noChangeAspect="1" noChangeArrowheads="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
        <p:nvSpPr>
          <p:cNvPr id="95241" name="WordArt 9"/>
          <p:cNvSpPr>
            <a:spLocks noChangeArrowheads="1" noChangeShapeType="1" noTextEdit="1"/>
          </p:cNvSpPr>
          <p:nvPr/>
        </p:nvSpPr>
        <p:spPr bwMode="auto">
          <a:xfrm rot="20964968">
            <a:off x="791230" y="992993"/>
            <a:ext cx="7561539" cy="4007914"/>
          </a:xfrm>
          <a:prstGeom prst="rect">
            <a:avLst/>
          </a:prstGeom>
        </p:spPr>
        <p:txBody>
          <a:bodyPr wrap="none" fromWordArt="1">
            <a:prstTxWarp prst="textCascadeUp">
              <a:avLst>
                <a:gd name="adj" fmla="val 42717"/>
              </a:avLst>
            </a:prstTxWarp>
            <a:scene3d>
              <a:camera prst="legacyPerspectiveFront">
                <a:rot lat="20519971" lon="1080000" rev="0"/>
              </a:camera>
              <a:lightRig rig="legacyHarsh2" dir="b"/>
            </a:scene3d>
            <a:sp3d extrusionH="430200" prstMaterial="legacyMatte">
              <a:extrusionClr>
                <a:srgbClr val="FF6600"/>
              </a:extrusionClr>
            </a:sp3d>
          </a:bodyPr>
          <a:lstStyle/>
          <a:p>
            <a:pPr algn="ctr" fontAlgn="auto">
              <a:spcBef>
                <a:spcPts val="0"/>
              </a:spcBef>
              <a:spcAft>
                <a:spcPts val="0"/>
              </a:spcAft>
            </a:pPr>
            <a:r>
              <a:rPr lang="ar-SA" sz="3600" b="1" kern="10" dirty="0">
                <a:ln w="9525">
                  <a:round/>
                  <a:headEnd/>
                  <a:tailEnd/>
                </a:ln>
                <a:solidFill>
                  <a:srgbClr val="FF0066"/>
                </a:solidFill>
                <a:latin typeface="Impact"/>
              </a:rPr>
              <a:t>٢ كورنثوس</a:t>
            </a:r>
          </a:p>
        </p:txBody>
      </p:sp>
      <p:sp>
        <p:nvSpPr>
          <p:cNvPr id="6" name="Rectangle 5">
            <a:extLst>
              <a:ext uri="{FF2B5EF4-FFF2-40B4-BE49-F238E27FC236}">
                <a16:creationId xmlns:a16="http://schemas.microsoft.com/office/drawing/2014/main" id="{BBB44203-E199-5E41-A1EC-5001CCE10C90}"/>
              </a:ext>
            </a:extLst>
          </p:cNvPr>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a:cs typeface="Arial"/>
              </a:rPr>
              <a:t>د. ريك جريفيث</a:t>
            </a:r>
            <a:r>
              <a:rPr lang="en-US" sz="2000" b="1" kern="0" dirty="0">
                <a:solidFill>
                  <a:srgbClr val="FFFFFF"/>
                </a:solidFill>
                <a:effectLst>
                  <a:outerShdw blurRad="38100" dist="38100" dir="2700000" algn="tl">
                    <a:srgbClr val="000000"/>
                  </a:outerShdw>
                </a:effectLst>
                <a:latin typeface="Arial"/>
                <a:cs typeface="Arial"/>
              </a:rPr>
              <a:t> • </a:t>
            </a:r>
            <a:r>
              <a:rPr lang="ar-JO" sz="2000" b="1" kern="0" dirty="0">
                <a:solidFill>
                  <a:srgbClr val="FFFFFF"/>
                </a:solidFill>
                <a:effectLst>
                  <a:outerShdw blurRad="38100" dist="38100" dir="2700000" algn="tl">
                    <a:srgbClr val="000000"/>
                  </a:outerShdw>
                </a:effectLst>
                <a:latin typeface="Arial"/>
                <a:cs typeface="Arial"/>
              </a:rPr>
              <a:t> مؤسسة الدراسات اللاهوتية الأردنية</a:t>
            </a:r>
            <a:r>
              <a:rPr lang="en-US" sz="2000" b="1" kern="0" dirty="0">
                <a:solidFill>
                  <a:srgbClr val="FFFFFF"/>
                </a:solidFill>
                <a:effectLst>
                  <a:outerShdw blurRad="38100" dist="38100" dir="2700000" algn="tl">
                    <a:srgbClr val="000000"/>
                  </a:outerShdw>
                </a:effectLst>
                <a:latin typeface="Arial"/>
                <a:cs typeface="Arial"/>
              </a:rPr>
              <a:t>• BibleStudyDownloads.org</a:t>
            </a:r>
          </a:p>
        </p:txBody>
      </p:sp>
    </p:spTree>
    <p:extLst>
      <p:ext uri="{BB962C8B-B14F-4D97-AF65-F5344CB8AC3E}">
        <p14:creationId xmlns:p14="http://schemas.microsoft.com/office/powerpoint/2010/main" val="3967166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5241"/>
                                        </p:tgtEl>
                                        <p:attrNameLst>
                                          <p:attrName>style.visibility</p:attrName>
                                        </p:attrNameLst>
                                      </p:cBhvr>
                                      <p:to>
                                        <p:strVal val="visible"/>
                                      </p:to>
                                    </p:set>
                                    <p:animEffect transition="in" filter="circle(in)">
                                      <p:cBhvr>
                                        <p:cTn id="7" dur="2000"/>
                                        <p:tgtEl>
                                          <p:spTgt spid="95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ar-SA" sz="2000" dirty="0">
                <a:latin typeface="Accordance" panose="00000400000000000000" pitchFamily="2" charset="-78"/>
                <a:ea typeface="Accordance" panose="00000400000000000000" pitchFamily="2" charset="-78"/>
                <a:cs typeface="Accordance" panose="00000400000000000000" pitchFamily="2" charset="-78"/>
              </a:rPr>
              <a:t>2 </a:t>
            </a:r>
            <a:r>
              <a:rPr lang="ar-SA" sz="2000" dirty="0" err="1">
                <a:latin typeface="Accordance" panose="00000400000000000000" pitchFamily="2" charset="-78"/>
                <a:ea typeface="Accordance" panose="00000400000000000000" pitchFamily="2" charset="-78"/>
                <a:cs typeface="Accordance" panose="00000400000000000000" pitchFamily="2" charset="-78"/>
              </a:rPr>
              <a:t>كورنثوس</a:t>
            </a:r>
            <a:r>
              <a:rPr lang="en-US" sz="2000" dirty="0">
                <a:latin typeface="Accordance" panose="00000400000000000000" pitchFamily="2" charset="-78"/>
                <a:ea typeface="Accordance" panose="00000400000000000000" pitchFamily="2" charset="-78"/>
                <a:cs typeface="Accordance" panose="00000400000000000000" pitchFamily="2" charset="-78"/>
              </a:rPr>
              <a:t> Book Chart</a:t>
            </a:r>
          </a:p>
        </p:txBody>
      </p:sp>
      <p:graphicFrame>
        <p:nvGraphicFramePr>
          <p:cNvPr id="25" name="Table 24"/>
          <p:cNvGraphicFramePr>
            <a:graphicFrameLocks noGrp="1"/>
          </p:cNvGraphicFramePr>
          <p:nvPr/>
        </p:nvGraphicFramePr>
        <p:xfrm>
          <a:off x="-2" y="0"/>
          <a:ext cx="9180514" cy="6857998"/>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686297">
                  <a:extLst>
                    <a:ext uri="{9D8B030D-6E8A-4147-A177-3AD203B41FA5}">
                      <a16:colId xmlns:a16="http://schemas.microsoft.com/office/drawing/2014/main" val="20004"/>
                    </a:ext>
                  </a:extLst>
                </a:gridCol>
                <a:gridCol w="650660">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38484">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8F8F8"/>
                          </a:solidFill>
                          <a:effectLst/>
                          <a:latin typeface="Accordance" panose="00000400000000000000" pitchFamily="2" charset="-78"/>
                          <a:ea typeface="Accordance" panose="00000400000000000000" pitchFamily="2" charset="-78"/>
                          <a:cs typeface="Accordance" panose="00000400000000000000" pitchFamily="2" charset="-78"/>
                        </a:rPr>
                        <a:t>الدفاع عن السلطة الرسولية</a:t>
                      </a:r>
                      <a:endParaRPr kumimoji="0" lang="en-US" sz="2400" b="1" i="0" u="none" strike="noStrike" cap="none" normalizeH="0" baseline="0" dirty="0">
                        <a:ln>
                          <a:noFill/>
                        </a:ln>
                        <a:solidFill>
                          <a:srgbClr val="FFFFFF"/>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10463">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الصدق في الخدمة</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العطاء</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سلطة الخدمة</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76437">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الإصحاحات 1-7</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الإصحاحان 8-9</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الإصحاحات 10-13</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0701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دوافع بولس</a:t>
                      </a:r>
                      <a:endParaRPr kumimoji="1"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قيمة بولس</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سمات بولس</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22472">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شخصية بولس</a:t>
                      </a:r>
                      <a:endParaRPr kumimoji="1" lang="en-GB"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تقدمة للقديسين</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شهادات بولس</a:t>
                      </a:r>
                      <a:endParaRPr kumimoji="1" lang="en-GB"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95988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ترحيب</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السلوك</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الخدمة</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استعادة الثقة</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مثال</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غاية</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ترتيبات</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فوائد</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دفاع</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هجوم</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تحذير</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اختتام</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2247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 1-11</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 12 -2: 16</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3: 1 -6: 10</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6: 11 -7: 16</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1-9</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10-16</a:t>
                      </a:r>
                      <a:endParaRPr kumimoji="0" lang="en-US" sz="15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16- 9: 5</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9: 6-15</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11: 1-12: 18</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12: 19-13: 10</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13: 11-14</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مقدونية</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خريف 56م</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11798" y="7495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250825"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516579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8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0160000" cy="7620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pic>
      <p:sp>
        <p:nvSpPr>
          <p:cNvPr id="205827" name="Rectangle 3"/>
          <p:cNvSpPr>
            <a:spLocks noGrp="1" noChangeArrowheads="1"/>
          </p:cNvSpPr>
          <p:nvPr>
            <p:ph type="ctrTitle"/>
          </p:nvPr>
        </p:nvSpPr>
        <p:spPr>
          <a:xfrm>
            <a:off x="838200" y="2362200"/>
            <a:ext cx="7924800" cy="1752600"/>
          </a:xfrm>
          <a:solidFill>
            <a:srgbClr val="642523"/>
          </a:solidFill>
          <a:effectLst>
            <a:outerShdw blurRad="63500" dist="35921" dir="2700000" algn="ctr" rotWithShape="0">
              <a:srgbClr val="000000">
                <a:alpha val="74998"/>
              </a:srgbClr>
            </a:outerShdw>
          </a:effectLst>
        </p:spPr>
        <p:txBody>
          <a:bodyPr/>
          <a:lstStyle/>
          <a:p>
            <a:pPr eaLnBrk="1" hangingPunct="1">
              <a:defRPr/>
            </a:pPr>
            <a:r>
              <a:rPr lang="ar-JO" sz="6000" b="1" i="1" dirty="0">
                <a:solidFill>
                  <a:schemeClr val="tx1"/>
                </a:solidFill>
                <a:latin typeface="Times" charset="0"/>
                <a:cs typeface="+mj-cs"/>
              </a:rPr>
              <a:t>هل كان بولس محبطاً ؟</a:t>
            </a:r>
            <a:endParaRPr lang="en-US" dirty="0">
              <a:solidFill>
                <a:schemeClr val="tx1"/>
              </a:solidFill>
              <a:latin typeface="Times" charset="0"/>
              <a:cs typeface="+mj-cs"/>
            </a:endParaRPr>
          </a:p>
        </p:txBody>
      </p:sp>
    </p:spTree>
  </p:cSld>
  <p:clrMapOvr>
    <a:masterClrMapping/>
  </p:clrMapOvr>
  <p:transition>
    <p:random/>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cs typeface="+mj-cs"/>
              </a:rPr>
              <a:t>تضحيات بولس</a:t>
            </a:r>
            <a:endParaRPr lang="en-US" dirty="0">
              <a:cs typeface="+mj-cs"/>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4564" name="Text Box 5"/>
          <p:cNvSpPr txBox="1">
            <a:spLocks noChangeArrowheads="1"/>
          </p:cNvSpPr>
          <p:nvPr/>
        </p:nvSpPr>
        <p:spPr bwMode="auto">
          <a:xfrm>
            <a:off x="152400" y="1143000"/>
            <a:ext cx="8915400" cy="378565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2 كورنثوس 11: 23-28 </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23 أهم خدام المسيح أقول كمختل العقل فأنا أفضل في الأتعاب أكثر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الضربات</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أوفر في السجون أكثر في الميتات مراراً كثيرة 24 من اليهود خمس مرات قبلت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أربعين جلدة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إلا واحدة 25 ثلاث مرات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ضربت بالعصي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مرة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رجمت</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ثلاث مرات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انكسرت بي السفينة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ليلاً و نهاراً قضيت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في العمق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26</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 بأسفار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مراراً كثيرة بأخطار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سيول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بأخطار</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 لصوص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بأخطار من  </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209160324"/>
      </p:ext>
    </p:extLst>
  </p:cSld>
  <p:clrMapOvr>
    <a:masterClrMapping/>
  </p:clrMapOvr>
  <p:transition>
    <p:random/>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cs typeface="+mj-cs"/>
              </a:rPr>
              <a:t>تضحيات بولس</a:t>
            </a:r>
            <a:endParaRPr lang="en-US" dirty="0">
              <a:cs typeface="+mj-cs"/>
            </a:endParaRPr>
          </a:p>
        </p:txBody>
      </p:sp>
      <p:sp>
        <p:nvSpPr>
          <p:cNvPr id="196610"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6611"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6612" name="Text Box 5"/>
          <p:cNvSpPr txBox="1">
            <a:spLocks noChangeArrowheads="1"/>
          </p:cNvSpPr>
          <p:nvPr/>
        </p:nvSpPr>
        <p:spPr bwMode="auto">
          <a:xfrm>
            <a:off x="152400" y="1143000"/>
            <a:ext cx="8915400" cy="255454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جنسي</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بأخطار من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الأمم</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بأخطار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المدينة</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بأخطار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البرية</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بأخطار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البحر</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بأخطار من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إخوة كذبة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27 في تعب و كد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أسهار</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مراراً كثيرة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جوع</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و عطش في أصوام مراراً كثيرة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برد و عري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28 عدا ما هو دون ذلك التراكم علي كل يوم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الإهتمام بجميع الكنائس </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endParaRPr>
          </a:p>
        </p:txBody>
      </p:sp>
    </p:spTree>
    <p:extLst>
      <p:ext uri="{BB962C8B-B14F-4D97-AF65-F5344CB8AC3E}">
        <p14:creationId xmlns:p14="http://schemas.microsoft.com/office/powerpoint/2010/main" val="537913067"/>
      </p:ext>
    </p:extLst>
  </p:cSld>
  <p:clrMapOvr>
    <a:masterClrMapping/>
  </p:clrMapOvr>
  <p:transition>
    <p:random/>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1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5" name="Rectangle 3"/>
          <p:cNvSpPr>
            <a:spLocks noGrp="1" noChangeArrowheads="1"/>
          </p:cNvSpPr>
          <p:nvPr>
            <p:ph type="title"/>
          </p:nvPr>
        </p:nvSpPr>
        <p:spPr>
          <a:xfrm>
            <a:off x="0" y="990600"/>
            <a:ext cx="9144000" cy="5486400"/>
          </a:xfrm>
          <a:effectLst>
            <a:outerShdw blurRad="63500" dist="35921" dir="2700000" algn="ctr" rotWithShape="0">
              <a:srgbClr val="000000">
                <a:alpha val="74998"/>
              </a:srgbClr>
            </a:outerShdw>
          </a:effectLst>
        </p:spPr>
        <p:txBody>
          <a:bodyPr/>
          <a:lstStyle/>
          <a:p>
            <a:pPr eaLnBrk="1" hangingPunct="1">
              <a:defRPr/>
            </a:pPr>
            <a:r>
              <a:rPr lang="ar-JO" altLang="ja-JP" sz="5400" b="1" dirty="0">
                <a:solidFill>
                  <a:schemeClr val="bg1"/>
                </a:solidFill>
                <a:latin typeface="Arial" charset="0"/>
                <a:cs typeface="+mj-cs"/>
              </a:rPr>
              <a:t>لذلك لا نفشل بل و إن كان إنساننا الخارجي يفنى فالداخل يتجدد يوماً فيوماً </a:t>
            </a:r>
            <a:br>
              <a:rPr lang="ar-JO" altLang="ja-JP" sz="5400" b="1" dirty="0">
                <a:solidFill>
                  <a:schemeClr val="bg1"/>
                </a:solidFill>
                <a:latin typeface="Arial" charset="0"/>
                <a:cs typeface="+mj-cs"/>
              </a:rPr>
            </a:br>
            <a:r>
              <a:rPr lang="ar-JO" altLang="ja-JP" sz="5400" b="1" dirty="0">
                <a:solidFill>
                  <a:schemeClr val="bg1"/>
                </a:solidFill>
                <a:latin typeface="Arial" charset="0"/>
                <a:cs typeface="+mj-cs"/>
              </a:rPr>
              <a:t>(2 كو 4: 16)</a:t>
            </a:r>
            <a:endParaRPr lang="en-US" sz="4800" dirty="0">
              <a:solidFill>
                <a:srgbClr val="000000"/>
              </a:solidFill>
              <a:latin typeface="Times" charset="0"/>
              <a:cs typeface="+mj-cs"/>
            </a:endParaRPr>
          </a:p>
        </p:txBody>
      </p:sp>
    </p:spTree>
  </p:cSld>
  <p:clrMapOvr>
    <a:masterClrMapping/>
  </p:clrMapOvr>
  <p:transition>
    <p:random/>
  </p:transition>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1074" name="Rectangle 2"/>
          <p:cNvSpPr>
            <a:spLocks noGrp="1" noChangeArrowheads="1"/>
          </p:cNvSpPr>
          <p:nvPr>
            <p:ph type="title" idx="4294967295"/>
          </p:nvPr>
        </p:nvSpPr>
        <p:spPr>
          <a:xfrm>
            <a:off x="228600" y="152400"/>
            <a:ext cx="4876800" cy="6324600"/>
          </a:xfrm>
        </p:spPr>
        <p:txBody>
          <a:bodyPr/>
          <a:lstStyle/>
          <a:p>
            <a:pPr eaLnBrk="1" hangingPunct="1">
              <a:defRPr/>
            </a:pPr>
            <a:r>
              <a:rPr lang="en-US" sz="6000" dirty="0">
                <a:solidFill>
                  <a:schemeClr val="bg1"/>
                </a:solidFill>
                <a:latin typeface="Accordance" panose="00000400000000000000" pitchFamily="2" charset="-78"/>
                <a:ea typeface="Accordance" panose="00000400000000000000" pitchFamily="2" charset="-78"/>
                <a:cs typeface="Accordance" panose="00000400000000000000" pitchFamily="2" charset="-78"/>
              </a:rPr>
              <a:t>Let</a:t>
            </a:r>
            <a:r>
              <a:rPr lang="fr-FR" altLang="ja-JP" sz="6000" dirty="0">
                <a:solidFill>
                  <a:schemeClr val="bg1"/>
                </a:solidFill>
                <a:latin typeface="Accordance" panose="00000400000000000000" pitchFamily="2" charset="-78"/>
                <a:ea typeface="Accordance" panose="00000400000000000000" pitchFamily="2" charset="-78"/>
                <a:cs typeface="Accordance" panose="00000400000000000000" pitchFamily="2" charset="-78"/>
              </a:rPr>
              <a:t>'</a:t>
            </a:r>
            <a:r>
              <a:rPr lang="en-US" sz="6000" dirty="0">
                <a:solidFill>
                  <a:schemeClr val="bg1"/>
                </a:solidFill>
                <a:latin typeface="Accordance" panose="00000400000000000000" pitchFamily="2" charset="-78"/>
                <a:ea typeface="Accordance" panose="00000400000000000000" pitchFamily="2" charset="-78"/>
                <a:cs typeface="Accordance" panose="00000400000000000000" pitchFamily="2" charset="-78"/>
              </a:rPr>
              <a:t>s see Paul</a:t>
            </a:r>
            <a:r>
              <a:rPr lang="fr-FR" altLang="ja-JP" sz="6000" dirty="0">
                <a:solidFill>
                  <a:schemeClr val="bg1"/>
                </a:solidFill>
                <a:latin typeface="Accordance" panose="00000400000000000000" pitchFamily="2" charset="-78"/>
                <a:ea typeface="Accordance" panose="00000400000000000000" pitchFamily="2" charset="-78"/>
                <a:cs typeface="Accordance" panose="00000400000000000000" pitchFamily="2" charset="-78"/>
              </a:rPr>
              <a:t>'</a:t>
            </a:r>
            <a:r>
              <a:rPr lang="en-US" sz="6000" dirty="0">
                <a:solidFill>
                  <a:schemeClr val="bg1"/>
                </a:solidFill>
                <a:latin typeface="Accordance" panose="00000400000000000000" pitchFamily="2" charset="-78"/>
                <a:ea typeface="Accordance" panose="00000400000000000000" pitchFamily="2" charset="-78"/>
                <a:cs typeface="Accordance" panose="00000400000000000000" pitchFamily="2" charset="-78"/>
              </a:rPr>
              <a:t>s two ways to beat the blues…</a:t>
            </a:r>
            <a:endParaRPr lang="en-US" sz="4800" dirty="0">
              <a:latin typeface="Accordance" panose="00000400000000000000" pitchFamily="2" charset="-78"/>
              <a:ea typeface="Accordance" panose="00000400000000000000" pitchFamily="2" charset="-78"/>
              <a:cs typeface="Accordance" panose="00000400000000000000" pitchFamily="2" charset="-78"/>
            </a:endParaRPr>
          </a:p>
        </p:txBody>
      </p:sp>
      <p:pic>
        <p:nvPicPr>
          <p:cNvPr id="200706" name="Picture 3" descr="Tessi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81600" y="1295400"/>
            <a:ext cx="3552825"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random/>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9" name="Rectangle 3"/>
          <p:cNvSpPr>
            <a:spLocks noGrp="1" noChangeArrowheads="1"/>
          </p:cNvSpPr>
          <p:nvPr>
            <p:ph type="title"/>
          </p:nvPr>
        </p:nvSpPr>
        <p:spPr>
          <a:xfrm>
            <a:off x="457200" y="152400"/>
            <a:ext cx="8077200" cy="4419600"/>
          </a:xfrm>
          <a:effectLst>
            <a:outerShdw blurRad="63500" dist="35921" dir="2700000" algn="ctr" rotWithShape="0">
              <a:srgbClr val="000000">
                <a:alpha val="74998"/>
              </a:srgbClr>
            </a:outerShdw>
          </a:effectLst>
        </p:spPr>
        <p:txBody>
          <a:bodyPr/>
          <a:lstStyle/>
          <a:p>
            <a:pPr eaLnBrk="1" hangingPunct="1">
              <a:defRPr/>
            </a:pPr>
            <a:br>
              <a:rPr lang="en-US" sz="6000" b="1" dirty="0">
                <a:solidFill>
                  <a:schemeClr val="bg1"/>
                </a:solidFill>
                <a:latin typeface="Arial" charset="0"/>
                <a:cs typeface="+mj-cs"/>
              </a:rPr>
            </a:br>
            <a:r>
              <a:rPr lang="ar-JO" sz="6000" b="1" dirty="0">
                <a:solidFill>
                  <a:schemeClr val="bg1"/>
                </a:solidFill>
                <a:latin typeface="Arial" charset="0"/>
                <a:cs typeface="+mj-cs"/>
              </a:rPr>
              <a:t>1. أنظر إلى مشاكلك باعتبارها </a:t>
            </a:r>
            <a:r>
              <a:rPr lang="ar-JO" sz="6000" b="1" dirty="0">
                <a:solidFill>
                  <a:srgbClr val="FFFF00"/>
                </a:solidFill>
                <a:latin typeface="Arial" charset="0"/>
                <a:cs typeface="+mj-cs"/>
              </a:rPr>
              <a:t>تافهة</a:t>
            </a:r>
            <a:r>
              <a:rPr lang="ar-JO" sz="6000" b="1" dirty="0">
                <a:solidFill>
                  <a:schemeClr val="bg1"/>
                </a:solidFill>
                <a:latin typeface="Arial" charset="0"/>
                <a:cs typeface="+mj-cs"/>
              </a:rPr>
              <a:t> بالمقارنة مع مكافآتك   (4: 17)</a:t>
            </a:r>
            <a:endParaRPr lang="en-US" sz="5400" b="1" dirty="0">
              <a:solidFill>
                <a:schemeClr val="bg1"/>
              </a:solidFill>
              <a:cs typeface="+mj-cs"/>
            </a:endParaRPr>
          </a:p>
        </p:txBody>
      </p:sp>
    </p:spTree>
  </p:cSld>
  <p:clrMapOvr>
    <a:masterClrMapping/>
  </p:clrMapOvr>
  <p:transition>
    <p:random/>
  </p:transition>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4802" name="Picture 2" descr="Sunrise &amp; Sunset 1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8355" name="Rectangle 3"/>
          <p:cNvSpPr>
            <a:spLocks noGrp="1" noChangeArrowheads="1"/>
          </p:cNvSpPr>
          <p:nvPr>
            <p:ph type="ctrTitle"/>
          </p:nvPr>
        </p:nvSpPr>
        <p:spPr>
          <a:xfrm>
            <a:off x="228600" y="609600"/>
            <a:ext cx="8763000" cy="5791200"/>
          </a:xfrm>
          <a:effectLst>
            <a:outerShdw blurRad="63500" dist="35921" dir="2700000" algn="ctr" rotWithShape="0">
              <a:srgbClr val="000000">
                <a:alpha val="74998"/>
              </a:srgbClr>
            </a:outerShdw>
          </a:effectLst>
        </p:spPr>
        <p:txBody>
          <a:bodyPr/>
          <a:lstStyle/>
          <a:p>
            <a:pPr eaLnBrk="1" hangingPunct="1">
              <a:defRPr/>
            </a:pPr>
            <a:r>
              <a:rPr lang="ar-JO" altLang="ja-JP" sz="5400" b="1" dirty="0">
                <a:solidFill>
                  <a:schemeClr val="tx1"/>
                </a:solidFill>
                <a:latin typeface="Arial" charset="0"/>
                <a:cs typeface="+mj-cs"/>
              </a:rPr>
              <a:t>لأن خفة ضيقتنا الوقتية تنشئ لنا أكثر فأكثر ثقل مجد أبدياً</a:t>
            </a:r>
            <a:br>
              <a:rPr lang="ar-JO" altLang="ja-JP" sz="5400" b="1" dirty="0">
                <a:solidFill>
                  <a:schemeClr val="tx1"/>
                </a:solidFill>
                <a:latin typeface="Arial" charset="0"/>
                <a:cs typeface="+mj-cs"/>
              </a:rPr>
            </a:br>
            <a:r>
              <a:rPr lang="ar-JO" altLang="ja-JP" sz="5400" b="1" dirty="0">
                <a:solidFill>
                  <a:schemeClr val="tx1"/>
                </a:solidFill>
                <a:latin typeface="Arial" charset="0"/>
                <a:cs typeface="+mj-cs"/>
              </a:rPr>
              <a:t>(4: 17)</a:t>
            </a:r>
            <a:endParaRPr lang="en-US" dirty="0">
              <a:solidFill>
                <a:srgbClr val="000000"/>
              </a:solidFill>
              <a:latin typeface="Times" charset="0"/>
              <a:cs typeface="+mj-cs"/>
            </a:endParaRPr>
          </a:p>
        </p:txBody>
      </p:sp>
    </p:spTree>
  </p:cSld>
  <p:clrMapOvr>
    <a:masterClrMapping/>
  </p:clrMapOvr>
  <p:transition>
    <p:random/>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cs typeface="+mj-cs"/>
              </a:rPr>
              <a:t>تضحيات بولس</a:t>
            </a:r>
            <a:endParaRPr lang="en-US" dirty="0">
              <a:cs typeface="+mj-cs"/>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4564" name="Text Box 5"/>
          <p:cNvSpPr txBox="1">
            <a:spLocks noChangeArrowheads="1"/>
          </p:cNvSpPr>
          <p:nvPr/>
        </p:nvSpPr>
        <p:spPr bwMode="auto">
          <a:xfrm>
            <a:off x="152400" y="1143000"/>
            <a:ext cx="8915400" cy="461664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2 كورنثوس 11: 23-28 </a:t>
            </a:r>
          </a:p>
          <a:p>
            <a:pPr algn="r" rtl="1">
              <a:spcBef>
                <a:spcPct val="50000"/>
              </a:spcBef>
              <a:defRPr/>
            </a:pP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23 أهم خدام المسيح أقول كمختل العقل فأنا أفضل في الأتعاب أكثر في </a:t>
            </a:r>
            <a:r>
              <a:rPr kumimoji="0" lang="ar-JO" sz="2800" b="1" i="0" u="none" strike="noStrike" kern="1200" cap="none" spc="0" normalizeH="0" baseline="0" noProof="0" dirty="0">
                <a:ln>
                  <a:noFill/>
                </a:ln>
                <a:solidFill>
                  <a:srgbClr val="FFFF00"/>
                </a:solidFill>
                <a:effectLst/>
                <a:uLnTx/>
                <a:uFillTx/>
                <a:latin typeface="Arial" charset="0"/>
                <a:ea typeface="ＭＳ Ｐゴシック" charset="0"/>
              </a:rPr>
              <a:t>الضربات</a:t>
            </a: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 أوفر في السجون أكثر في الميتات مراراً كثيرة 24 من اليهود خمس مرات قبلت </a:t>
            </a:r>
            <a:r>
              <a:rPr kumimoji="0" lang="ar-JO" sz="2800" b="1" i="0" u="none" strike="noStrike" kern="1200" cap="none" spc="0" normalizeH="0" baseline="0" noProof="0" dirty="0">
                <a:ln>
                  <a:noFill/>
                </a:ln>
                <a:solidFill>
                  <a:srgbClr val="FFFF00"/>
                </a:solidFill>
                <a:effectLst/>
                <a:uLnTx/>
                <a:uFillTx/>
                <a:latin typeface="Arial" charset="0"/>
                <a:ea typeface="ＭＳ Ｐゴシック" charset="0"/>
              </a:rPr>
              <a:t>أربعين جلدة </a:t>
            </a: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إلا واحدة 25 ثلاث مرات </a:t>
            </a:r>
            <a:r>
              <a:rPr kumimoji="0" lang="ar-JO" sz="2800" b="1" i="0" u="none" strike="noStrike" kern="1200" cap="none" spc="0" normalizeH="0" baseline="0" noProof="0" dirty="0">
                <a:ln>
                  <a:noFill/>
                </a:ln>
                <a:solidFill>
                  <a:srgbClr val="FFFF00"/>
                </a:solidFill>
                <a:effectLst/>
                <a:uLnTx/>
                <a:uFillTx/>
                <a:latin typeface="Arial" charset="0"/>
                <a:ea typeface="ＭＳ Ｐゴシック" charset="0"/>
              </a:rPr>
              <a:t>ضربت بالعصي </a:t>
            </a: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مرة </a:t>
            </a:r>
            <a:r>
              <a:rPr kumimoji="0" lang="ar-JO" sz="2800" b="1" i="0" u="none" strike="noStrike" kern="1200" cap="none" spc="0" normalizeH="0" baseline="0" noProof="0" dirty="0">
                <a:ln>
                  <a:noFill/>
                </a:ln>
                <a:solidFill>
                  <a:srgbClr val="FFFF00"/>
                </a:solidFill>
                <a:effectLst/>
                <a:uLnTx/>
                <a:uFillTx/>
                <a:latin typeface="Arial" charset="0"/>
                <a:ea typeface="ＭＳ Ｐゴシック" charset="0"/>
              </a:rPr>
              <a:t>رجمت</a:t>
            </a: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 ثلاث مرات </a:t>
            </a:r>
            <a:r>
              <a:rPr kumimoji="0" lang="ar-JO" sz="2800" b="1" i="0" u="none" strike="noStrike" kern="1200" cap="none" spc="0" normalizeH="0" baseline="0" noProof="0" dirty="0">
                <a:ln>
                  <a:noFill/>
                </a:ln>
                <a:solidFill>
                  <a:srgbClr val="FFFF00"/>
                </a:solidFill>
                <a:effectLst/>
                <a:uLnTx/>
                <a:uFillTx/>
                <a:latin typeface="Arial" charset="0"/>
                <a:ea typeface="ＭＳ Ｐゴシック" charset="0"/>
              </a:rPr>
              <a:t>انكسرت بي السفينة </a:t>
            </a: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ليلاً و نهاراً قضيت </a:t>
            </a:r>
            <a:r>
              <a:rPr kumimoji="0" lang="ar-JO" sz="2800" b="1" i="0" u="none" strike="noStrike" kern="1200" cap="none" spc="0" normalizeH="0" baseline="0" noProof="0" dirty="0">
                <a:ln>
                  <a:noFill/>
                </a:ln>
                <a:solidFill>
                  <a:srgbClr val="FFFF00"/>
                </a:solidFill>
                <a:effectLst/>
                <a:uLnTx/>
                <a:uFillTx/>
                <a:latin typeface="Arial" charset="0"/>
                <a:ea typeface="ＭＳ Ｐゴシック" charset="0"/>
              </a:rPr>
              <a:t>في العمق </a:t>
            </a: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26</a:t>
            </a:r>
            <a:r>
              <a:rPr kumimoji="0" lang="ar-JO" sz="2800" b="1" i="0" u="none" strike="noStrike" kern="1200" cap="none" spc="0" normalizeH="0" baseline="0" noProof="0" dirty="0">
                <a:ln>
                  <a:noFill/>
                </a:ln>
                <a:solidFill>
                  <a:srgbClr val="FFFF00"/>
                </a:solidFill>
                <a:effectLst/>
                <a:uLnTx/>
                <a:uFillTx/>
                <a:latin typeface="Arial" charset="0"/>
                <a:ea typeface="ＭＳ Ｐゴシック" charset="0"/>
              </a:rPr>
              <a:t> بأسفار </a:t>
            </a: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مراراً كثيرة بأخطار </a:t>
            </a:r>
            <a:r>
              <a:rPr kumimoji="0" lang="ar-JO" sz="2800" b="1" i="0" u="none" strike="noStrike" kern="1200" cap="none" spc="0" normalizeH="0" baseline="0" noProof="0" dirty="0">
                <a:ln>
                  <a:noFill/>
                </a:ln>
                <a:solidFill>
                  <a:srgbClr val="FFFF00"/>
                </a:solidFill>
                <a:effectLst/>
                <a:uLnTx/>
                <a:uFillTx/>
                <a:latin typeface="Arial" charset="0"/>
                <a:ea typeface="ＭＳ Ｐゴシック" charset="0"/>
              </a:rPr>
              <a:t>سيول </a:t>
            </a: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بأخطار</a:t>
            </a:r>
            <a:r>
              <a:rPr kumimoji="0" lang="ar-JO" sz="2800" b="1" i="0" u="none" strike="noStrike" kern="1200" cap="none" spc="0" normalizeH="0" baseline="0" noProof="0" dirty="0">
                <a:ln>
                  <a:noFill/>
                </a:ln>
                <a:solidFill>
                  <a:srgbClr val="FFFF00"/>
                </a:solidFill>
                <a:effectLst/>
                <a:uLnTx/>
                <a:uFillTx/>
                <a:latin typeface="Arial" charset="0"/>
                <a:ea typeface="ＭＳ Ｐゴシック" charset="0"/>
              </a:rPr>
              <a:t> لصوص </a:t>
            </a: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بأخطار من</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a:t>
            </a:r>
            <a:b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br>
            <a:r>
              <a:rPr lang="ar-JO" sz="2800" b="1" dirty="0">
                <a:solidFill>
                  <a:srgbClr val="FFFF00"/>
                </a:solidFill>
                <a:latin typeface="Arial" charset="0"/>
              </a:rPr>
              <a:t>جنسي</a:t>
            </a:r>
            <a:r>
              <a:rPr lang="ar-JO" sz="2800" b="1" dirty="0">
                <a:solidFill>
                  <a:srgbClr val="FFFFFF"/>
                </a:solidFill>
                <a:latin typeface="Arial" charset="0"/>
              </a:rPr>
              <a:t> بأخطار من </a:t>
            </a:r>
            <a:r>
              <a:rPr lang="ar-JO" sz="2800" b="1" dirty="0">
                <a:solidFill>
                  <a:srgbClr val="FFFF00"/>
                </a:solidFill>
                <a:latin typeface="Arial" charset="0"/>
              </a:rPr>
              <a:t>الأمم</a:t>
            </a:r>
            <a:r>
              <a:rPr lang="ar-JO" sz="2800" b="1" dirty="0">
                <a:solidFill>
                  <a:srgbClr val="FFFFFF"/>
                </a:solidFill>
                <a:latin typeface="Arial" charset="0"/>
              </a:rPr>
              <a:t> بأخطار في </a:t>
            </a:r>
            <a:r>
              <a:rPr lang="ar-JO" sz="2800" b="1" dirty="0">
                <a:solidFill>
                  <a:srgbClr val="FFFF00"/>
                </a:solidFill>
                <a:latin typeface="Arial" charset="0"/>
              </a:rPr>
              <a:t>المدينة</a:t>
            </a:r>
            <a:r>
              <a:rPr lang="ar-JO" sz="2800" b="1" dirty="0">
                <a:solidFill>
                  <a:srgbClr val="FFFFFF"/>
                </a:solidFill>
                <a:latin typeface="Arial" charset="0"/>
              </a:rPr>
              <a:t> بأخطار في </a:t>
            </a:r>
            <a:r>
              <a:rPr lang="ar-JO" sz="2800" b="1" dirty="0">
                <a:solidFill>
                  <a:srgbClr val="FFFF00"/>
                </a:solidFill>
                <a:latin typeface="Arial" charset="0"/>
              </a:rPr>
              <a:t>البرية</a:t>
            </a:r>
            <a:r>
              <a:rPr lang="ar-JO" sz="2800" b="1" dirty="0">
                <a:solidFill>
                  <a:srgbClr val="FFFFFF"/>
                </a:solidFill>
                <a:latin typeface="Arial" charset="0"/>
              </a:rPr>
              <a:t> بأخطار في </a:t>
            </a:r>
            <a:r>
              <a:rPr lang="ar-JO" sz="2800" b="1" dirty="0">
                <a:solidFill>
                  <a:srgbClr val="FFFF00"/>
                </a:solidFill>
                <a:latin typeface="Arial" charset="0"/>
              </a:rPr>
              <a:t>البحر</a:t>
            </a:r>
            <a:r>
              <a:rPr lang="ar-JO" sz="2800" b="1" dirty="0">
                <a:solidFill>
                  <a:srgbClr val="FFFFFF"/>
                </a:solidFill>
                <a:latin typeface="Arial" charset="0"/>
              </a:rPr>
              <a:t> بأخطار من </a:t>
            </a:r>
            <a:r>
              <a:rPr lang="ar-JO" sz="2800" b="1" dirty="0">
                <a:solidFill>
                  <a:srgbClr val="FFFF00"/>
                </a:solidFill>
                <a:latin typeface="Arial" charset="0"/>
              </a:rPr>
              <a:t>إخوة كذبة </a:t>
            </a:r>
            <a:r>
              <a:rPr lang="ar-JO" sz="2800" b="1" dirty="0">
                <a:solidFill>
                  <a:srgbClr val="FFFFFF"/>
                </a:solidFill>
                <a:latin typeface="Arial" charset="0"/>
              </a:rPr>
              <a:t>27 في تعب و كد في </a:t>
            </a:r>
            <a:r>
              <a:rPr lang="ar-JO" sz="2800" b="1" dirty="0">
                <a:solidFill>
                  <a:srgbClr val="FFFF00"/>
                </a:solidFill>
                <a:latin typeface="Arial" charset="0"/>
              </a:rPr>
              <a:t>أسهار</a:t>
            </a:r>
            <a:r>
              <a:rPr lang="ar-JO" sz="2800" b="1" dirty="0">
                <a:solidFill>
                  <a:srgbClr val="FFFFFF"/>
                </a:solidFill>
                <a:latin typeface="Arial" charset="0"/>
              </a:rPr>
              <a:t> مراراً كثيرة في </a:t>
            </a:r>
            <a:r>
              <a:rPr lang="ar-JO" sz="2800" b="1" dirty="0">
                <a:solidFill>
                  <a:srgbClr val="FFFF00"/>
                </a:solidFill>
                <a:latin typeface="Arial" charset="0"/>
              </a:rPr>
              <a:t>جوع</a:t>
            </a:r>
            <a:r>
              <a:rPr lang="ar-JO" sz="2800" b="1" dirty="0">
                <a:solidFill>
                  <a:srgbClr val="FFFFFF"/>
                </a:solidFill>
                <a:latin typeface="Arial" charset="0"/>
              </a:rPr>
              <a:t> و عطش في أصوام مراراً كثيرة في </a:t>
            </a:r>
            <a:r>
              <a:rPr lang="ar-JO" sz="2800" b="1" dirty="0">
                <a:solidFill>
                  <a:srgbClr val="FFFF00"/>
                </a:solidFill>
                <a:latin typeface="Arial" charset="0"/>
              </a:rPr>
              <a:t>برد و عري </a:t>
            </a:r>
            <a:r>
              <a:rPr lang="ar-JO" sz="2800" b="1" dirty="0">
                <a:solidFill>
                  <a:srgbClr val="FFFFFF"/>
                </a:solidFill>
                <a:latin typeface="Arial" charset="0"/>
              </a:rPr>
              <a:t>28 عدا ما هو دون ذلك التراكم علي كل يوم </a:t>
            </a:r>
            <a:r>
              <a:rPr lang="ar-JO" sz="2800" b="1" dirty="0">
                <a:solidFill>
                  <a:srgbClr val="FFFF00"/>
                </a:solidFill>
                <a:latin typeface="Arial" charset="0"/>
              </a:rPr>
              <a:t>الإهتمام بجميع الكنائس </a:t>
            </a: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  </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342751305"/>
      </p:ext>
    </p:extLst>
  </p:cSld>
  <p:clrMapOvr>
    <a:masterClrMapping/>
  </p:clrMapOvr>
  <p:transition>
    <p:random/>
  </p:transition>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08897" name="Picture 1" descr="ATT000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925" y="836613"/>
            <a:ext cx="9109075" cy="6048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1634" name="Rectangle 2"/>
          <p:cNvSpPr>
            <a:spLocks noGrp="1" noChangeArrowheads="1"/>
          </p:cNvSpPr>
          <p:nvPr>
            <p:ph type="title"/>
          </p:nvPr>
        </p:nvSpPr>
        <p:spPr>
          <a:xfrm>
            <a:off x="685800" y="228600"/>
            <a:ext cx="7772400" cy="762000"/>
          </a:xfrm>
        </p:spPr>
        <p:txBody>
          <a:bodyPr/>
          <a:lstStyle/>
          <a:p>
            <a:pPr eaLnBrk="1" hangingPunct="1">
              <a:defRPr/>
            </a:pPr>
            <a:r>
              <a:rPr lang="en-US" dirty="0">
                <a:solidFill>
                  <a:schemeClr val="bg1"/>
                </a:solidFill>
                <a:latin typeface="Accordance" panose="00000400000000000000" pitchFamily="2" charset="-78"/>
                <a:ea typeface="Accordance" panose="00000400000000000000" pitchFamily="2" charset="-78"/>
                <a:cs typeface="Accordance" panose="00000400000000000000" pitchFamily="2" charset="-78"/>
              </a:rPr>
              <a:t>The City-State of Singapore</a:t>
            </a:r>
          </a:p>
        </p:txBody>
      </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109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19400" y="1697038"/>
            <a:ext cx="6324600" cy="517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5" name="Rectangle 3"/>
          <p:cNvSpPr>
            <a:spLocks noGrp="1" noChangeArrowheads="1"/>
          </p:cNvSpPr>
          <p:nvPr>
            <p:ph type="title"/>
          </p:nvPr>
        </p:nvSpPr>
        <p:spPr>
          <a:xfrm>
            <a:off x="304800" y="609600"/>
            <a:ext cx="8839200" cy="11430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en-US"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Singapore</a:t>
            </a:r>
            <a:r>
              <a:rPr lang="fr-FR" altLang="ja-JP"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a:t>
            </a:r>
            <a:r>
              <a:rPr lang="en-US"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s Strategic Location</a:t>
            </a:r>
            <a:endParaRPr lang="en-US"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6" name="Rectangle 4"/>
          <p:cNvSpPr>
            <a:spLocks noGrp="1" noChangeArrowheads="1"/>
          </p:cNvSpPr>
          <p:nvPr>
            <p:ph type="body" idx="1"/>
          </p:nvPr>
        </p:nvSpPr>
        <p:spPr>
          <a:xfrm>
            <a:off x="76200" y="3003550"/>
            <a:ext cx="4191000" cy="2613025"/>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buFontTx/>
              <a:buNone/>
              <a:defRPr/>
            </a:pPr>
            <a:r>
              <a:rPr lang="en-US" sz="3600" b="1">
                <a:solidFill>
                  <a:schemeClr val="hlink"/>
                </a:solidFill>
                <a:latin typeface="Accordance" panose="00000400000000000000" pitchFamily="2" charset="-78"/>
                <a:ea typeface="Accordance" panose="00000400000000000000" pitchFamily="2" charset="-78"/>
                <a:cs typeface="Accordance" panose="00000400000000000000" pitchFamily="2" charset="-78"/>
              </a:rPr>
              <a:t>10/40 Window</a:t>
            </a:r>
            <a:r>
              <a:rPr lang="en-US" sz="3600" b="1">
                <a:solidFill>
                  <a:schemeClr val="bg1"/>
                </a:solidFill>
                <a:latin typeface="Accordance" panose="00000400000000000000" pitchFamily="2" charset="-78"/>
                <a:ea typeface="Accordance" panose="00000400000000000000" pitchFamily="2" charset="-78"/>
                <a:cs typeface="Accordance" panose="00000400000000000000" pitchFamily="2" charset="-78"/>
              </a:rPr>
              <a:t>	</a:t>
            </a:r>
          </a:p>
          <a:p>
            <a:pPr eaLnBrk="1" hangingPunct="1">
              <a:defRPr/>
            </a:pPr>
            <a:r>
              <a:rPr lang="en-US" sz="3600" b="1">
                <a:solidFill>
                  <a:schemeClr val="bg1"/>
                </a:solidFill>
                <a:latin typeface="Accordance" panose="00000400000000000000" pitchFamily="2" charset="-78"/>
                <a:ea typeface="Accordance" panose="00000400000000000000" pitchFamily="2" charset="-78"/>
                <a:cs typeface="Accordance" panose="00000400000000000000" pitchFamily="2" charset="-78"/>
              </a:rPr>
              <a:t>Poorest Area</a:t>
            </a:r>
          </a:p>
          <a:p>
            <a:pPr eaLnBrk="1" hangingPunct="1">
              <a:defRPr/>
            </a:pPr>
            <a:r>
              <a:rPr lang="en-US" sz="3600" b="1">
                <a:solidFill>
                  <a:schemeClr val="bg1"/>
                </a:solidFill>
                <a:latin typeface="Accordance" panose="00000400000000000000" pitchFamily="2" charset="-78"/>
                <a:ea typeface="Accordance" panose="00000400000000000000" pitchFamily="2" charset="-78"/>
                <a:cs typeface="Accordance" panose="00000400000000000000" pitchFamily="2" charset="-78"/>
              </a:rPr>
              <a:t>97% of Unreached</a:t>
            </a:r>
          </a:p>
        </p:txBody>
      </p:sp>
      <p:sp>
        <p:nvSpPr>
          <p:cNvPr id="8197" name="Rectangle 5"/>
          <p:cNvSpPr>
            <a:spLocks noChangeArrowheads="1"/>
          </p:cNvSpPr>
          <p:nvPr/>
        </p:nvSpPr>
        <p:spPr bwMode="auto">
          <a:xfrm>
            <a:off x="25400" y="2516188"/>
            <a:ext cx="8813800" cy="2425700"/>
          </a:xfrm>
          <a:prstGeom prst="rect">
            <a:avLst/>
          </a:prstGeom>
          <a:noFill/>
          <a:ln w="12700">
            <a:solidFill>
              <a:schemeClr val="bg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8" name="AutoShape 6"/>
          <p:cNvSpPr>
            <a:spLocks noChangeArrowheads="1"/>
          </p:cNvSpPr>
          <p:nvPr/>
        </p:nvSpPr>
        <p:spPr bwMode="auto">
          <a:xfrm rot="16200000">
            <a:off x="6011862" y="5570538"/>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8198"/>
                                        </p:tgtEl>
                                        <p:attrNameLst>
                                          <p:attrName>style.visibility</p:attrName>
                                        </p:attrNameLst>
                                      </p:cBhvr>
                                      <p:to>
                                        <p:strVal val="visible"/>
                                      </p:to>
                                    </p:set>
                                    <p:anim calcmode="lin" valueType="num">
                                      <p:cBhvr additive="base">
                                        <p:cTn id="7" dur="5000" fill="hold"/>
                                        <p:tgtEl>
                                          <p:spTgt spid="8198"/>
                                        </p:tgtEl>
                                        <p:attrNameLst>
                                          <p:attrName>ppt_x</p:attrName>
                                        </p:attrNameLst>
                                      </p:cBhvr>
                                      <p:tavLst>
                                        <p:tav tm="0">
                                          <p:val>
                                            <p:strVal val="#ppt_x"/>
                                          </p:val>
                                        </p:tav>
                                        <p:tav tm="100000">
                                          <p:val>
                                            <p:strVal val="#ppt_x"/>
                                          </p:val>
                                        </p:tav>
                                      </p:tavLst>
                                    </p:anim>
                                    <p:anim calcmode="lin" valueType="num">
                                      <p:cBhvr additive="base">
                                        <p:cTn id="8" dur="5000" fill="hold"/>
                                        <p:tgtEl>
                                          <p:spTgt spid="81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8"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2577"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b="4275"/>
          <a:stretch/>
        </p:blipFill>
        <p:spPr bwMode="auto">
          <a:xfrm>
            <a:off x="2882900" y="2209801"/>
            <a:ext cx="5111750" cy="4531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79" name="Title 4"/>
          <p:cNvSpPr>
            <a:spLocks noGrp="1"/>
          </p:cNvSpPr>
          <p:nvPr>
            <p:ph type="title" idx="4294967295"/>
          </p:nvPr>
        </p:nvSpPr>
        <p:spPr>
          <a:xfrm>
            <a:off x="0" y="4221088"/>
            <a:ext cx="3131840" cy="1951112"/>
          </a:xfrm>
          <a:solidFill>
            <a:schemeClr val="tx1"/>
          </a:solidFill>
        </p:spPr>
        <p:txBody>
          <a:bodyPr/>
          <a:lstStyle/>
          <a:p>
            <a:r>
              <a:rPr lang="ar-JO"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مخطط</a:t>
            </a:r>
            <a:br>
              <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br>
            <a:r>
              <a:rPr lang="ar-SA" sz="36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a:t>
            </a:r>
            <a:r>
              <a:rPr lang="ar-SA" sz="3600" b="1" kern="1200"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كورنثوس</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6" name="Title 4"/>
          <p:cNvSpPr txBox="1">
            <a:spLocks/>
          </p:cNvSpPr>
          <p:nvPr/>
        </p:nvSpPr>
        <p:spPr bwMode="auto">
          <a:xfrm rot="21115848">
            <a:off x="4851691" y="31430"/>
            <a:ext cx="41148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 شهادة لصدق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2 ثقل قلب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3 تميّز الميثاق الجديد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4 الخدمة المؤقتة مقابل الخدمة الأبدية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5 المصالحة قُدمت للجميع</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6 تحريم الوحدة مع غير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7 حض على القداسة الكاملة</a:t>
            </a:r>
          </a:p>
        </p:txBody>
      </p:sp>
      <p:sp>
        <p:nvSpPr>
          <p:cNvPr id="7" name="Title 4"/>
          <p:cNvSpPr txBox="1">
            <a:spLocks/>
          </p:cNvSpPr>
          <p:nvPr/>
        </p:nvSpPr>
        <p:spPr bwMode="auto">
          <a:xfrm rot="21115848">
            <a:off x="-74273" y="131904"/>
            <a:ext cx="39624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8 كرم المقدونيين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9 فرصة للعطاء ببهجة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10 السلطة الروحية لبولس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11 افتخار بولس بالمسيح</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12 اختبار شوكة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13  </a:t>
            </a:r>
            <a:r>
              <a:rPr kumimoji="0" lang="ar-JO" sz="2000" b="1" i="0" u="none" strike="noStrike" kern="0" cap="none" spc="0" normalizeH="0" baseline="0" noProof="0" dirty="0" err="1">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ارواح</a:t>
            </a:r>
            <a:r>
              <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 تحتمل الاختبار</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sz="2000" b="1" i="0" u="none" strike="noStrike" kern="0" cap="none" spc="0" normalizeH="0" baseline="0" noProof="0" dirty="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853539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2579"/>
                                        </p:tgtEl>
                                        <p:attrNameLst>
                                          <p:attrName>style.visibility</p:attrName>
                                        </p:attrNameLst>
                                      </p:cBhvr>
                                      <p:to>
                                        <p:strVal val="visible"/>
                                      </p:to>
                                    </p:set>
                                    <p:animEffect transition="in" filter="blinds(horizontal)">
                                      <p:cBhvr>
                                        <p:cTn id="7" dur="500"/>
                                        <p:tgtEl>
                                          <p:spTgt spid="152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9"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2"/>
          <p:cNvSpPr>
            <a:spLocks noGrp="1" noChangeArrowheads="1"/>
          </p:cNvSpPr>
          <p:nvPr>
            <p:ph type="title"/>
          </p:nvPr>
        </p:nvSpPr>
        <p:spPr>
          <a:xfrm>
            <a:off x="285720" y="0"/>
            <a:ext cx="8477280" cy="5410200"/>
          </a:xfrm>
          <a:effectLst>
            <a:outerShdw blurRad="25400" dist="35921" dir="2700000" algn="ctr" rotWithShape="0">
              <a:srgbClr val="000000">
                <a:alpha val="99962"/>
              </a:srgbClr>
            </a:outerShdw>
          </a:effectLst>
        </p:spPr>
        <p:txBody>
          <a:bodyPr/>
          <a:lstStyle/>
          <a:p>
            <a:pPr marL="1371600" indent="-1371600" eaLnBrk="1" hangingPunct="1">
              <a:defRPr/>
            </a:pPr>
            <a:br>
              <a:rPr lang="en-US" sz="6600" b="1" dirty="0"/>
            </a:br>
            <a:r>
              <a:rPr lang="ar-JO" sz="6600" b="1" dirty="0"/>
              <a:t>2. ركز على الحقائق الأبدية </a:t>
            </a:r>
            <a:r>
              <a:rPr lang="ar-JO" sz="6600" b="1" dirty="0">
                <a:solidFill>
                  <a:srgbClr val="FFFF00"/>
                </a:solidFill>
              </a:rPr>
              <a:t>غير المرئية</a:t>
            </a:r>
            <a:br>
              <a:rPr lang="ar-JO" sz="6600" b="1" dirty="0">
                <a:solidFill>
                  <a:srgbClr val="FFFF00"/>
                </a:solidFill>
              </a:rPr>
            </a:br>
            <a:r>
              <a:rPr lang="ar-JO" sz="6600" b="1" dirty="0">
                <a:solidFill>
                  <a:srgbClr val="FFFF00"/>
                </a:solidFill>
              </a:rPr>
              <a:t> </a:t>
            </a:r>
            <a:r>
              <a:rPr lang="ar-JO" sz="6600" b="1" dirty="0"/>
              <a:t>(4: 18)</a:t>
            </a:r>
            <a:endParaRPr lang="en-US" dirty="0"/>
          </a:p>
        </p:txBody>
      </p:sp>
    </p:spTree>
  </p:cSld>
  <p:clrMapOvr>
    <a:masterClrMapping/>
  </p:clrMapOvr>
  <p:transition>
    <p:random/>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Grp="1" noChangeArrowheads="1"/>
          </p:cNvSpPr>
          <p:nvPr>
            <p:ph type="ctrTitle"/>
          </p:nvPr>
        </p:nvSpPr>
        <p:spPr>
          <a:xfrm>
            <a:off x="2057400" y="1219200"/>
            <a:ext cx="6705600" cy="1143000"/>
          </a:xfrm>
        </p:spPr>
        <p:txBody>
          <a:bodyPr/>
          <a:lstStyle/>
          <a:p>
            <a:pPr eaLnBrk="1" hangingPunct="1">
              <a:defRPr/>
            </a:pPr>
            <a:r>
              <a:rPr lang="ar-JO" sz="5400" b="1" u="sng" dirty="0"/>
              <a:t>أنظر إلى غير المرئي</a:t>
            </a:r>
            <a:endParaRPr lang="en-US" sz="5400" b="1" dirty="0"/>
          </a:p>
        </p:txBody>
      </p:sp>
      <p:sp>
        <p:nvSpPr>
          <p:cNvPr id="238595" name="Rectangle 3"/>
          <p:cNvSpPr>
            <a:spLocks noGrp="1" noChangeArrowheads="1"/>
          </p:cNvSpPr>
          <p:nvPr>
            <p:ph type="subTitle" idx="1"/>
          </p:nvPr>
        </p:nvSpPr>
        <p:spPr>
          <a:xfrm>
            <a:off x="914400" y="2743200"/>
            <a:ext cx="7924800" cy="3886200"/>
          </a:xfrm>
        </p:spPr>
        <p:txBody>
          <a:bodyPr/>
          <a:lstStyle/>
          <a:p>
            <a:pPr eaLnBrk="1" hangingPunct="1">
              <a:defRPr/>
            </a:pPr>
            <a:r>
              <a:rPr lang="ar-JO" sz="3600" b="1" dirty="0"/>
              <a:t>و نحن غير ناظرين إلى الأشياء التي </a:t>
            </a:r>
            <a:r>
              <a:rPr lang="ar-JO" sz="3600" b="1" dirty="0">
                <a:solidFill>
                  <a:srgbClr val="FF0000"/>
                </a:solidFill>
              </a:rPr>
              <a:t>ترى</a:t>
            </a:r>
            <a:r>
              <a:rPr lang="ar-JO" sz="3600" b="1" dirty="0"/>
              <a:t> </a:t>
            </a:r>
          </a:p>
          <a:p>
            <a:pPr eaLnBrk="1" hangingPunct="1">
              <a:defRPr/>
            </a:pPr>
            <a:r>
              <a:rPr lang="ar-JO" sz="3600" b="1" dirty="0"/>
              <a:t>بل إلى التي </a:t>
            </a:r>
            <a:r>
              <a:rPr lang="ar-JO" sz="3600" b="1" dirty="0">
                <a:solidFill>
                  <a:srgbClr val="0070C0"/>
                </a:solidFill>
              </a:rPr>
              <a:t>لا ترى </a:t>
            </a:r>
            <a:r>
              <a:rPr lang="ar-JO" sz="3600" b="1" dirty="0"/>
              <a:t>لأن التي </a:t>
            </a:r>
            <a:r>
              <a:rPr lang="ar-JO" sz="3600" b="1" dirty="0">
                <a:solidFill>
                  <a:srgbClr val="FF0000"/>
                </a:solidFill>
              </a:rPr>
              <a:t>ترى وقتية </a:t>
            </a:r>
          </a:p>
          <a:p>
            <a:pPr eaLnBrk="1" hangingPunct="1">
              <a:defRPr/>
            </a:pPr>
            <a:r>
              <a:rPr lang="ar-JO" sz="3600" b="1" dirty="0"/>
              <a:t>و أما التي </a:t>
            </a:r>
            <a:r>
              <a:rPr lang="ar-JO" sz="3600" b="1" dirty="0">
                <a:solidFill>
                  <a:srgbClr val="0070C0"/>
                </a:solidFill>
              </a:rPr>
              <a:t>لا ترى فأبدية</a:t>
            </a:r>
          </a:p>
          <a:p>
            <a:pPr eaLnBrk="1" hangingPunct="1">
              <a:defRPr/>
            </a:pPr>
            <a:r>
              <a:rPr lang="ar-JO" sz="3600" b="1" dirty="0"/>
              <a:t>(2 كورنثوس 4: 18)</a:t>
            </a:r>
            <a:r>
              <a:rPr lang="en-US" sz="3600" b="1" dirty="0"/>
              <a:t> </a:t>
            </a:r>
          </a:p>
        </p:txBody>
      </p:sp>
    </p:spTree>
  </p:cSld>
  <p:clrMapOvr>
    <a:masterClrMapping/>
  </p:clrMapOvr>
  <p:transition>
    <p:random/>
  </p:transition>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5522" name="Rectangle 2"/>
          <p:cNvSpPr>
            <a:spLocks noGrp="1" noChangeArrowheads="1"/>
          </p:cNvSpPr>
          <p:nvPr>
            <p:ph type="title"/>
          </p:nvPr>
        </p:nvSpPr>
        <p:spPr>
          <a:xfrm>
            <a:off x="0" y="609600"/>
            <a:ext cx="9144000" cy="1143000"/>
          </a:xfrm>
        </p:spPr>
        <p:txBody>
          <a:bodyPr/>
          <a:lstStyle/>
          <a:p>
            <a:pPr eaLnBrk="1" hangingPunct="1">
              <a:defRPr/>
            </a:pPr>
            <a:r>
              <a:rPr kumimoji="0" lang="en-US" sz="4800"/>
              <a:t>Focus on things of real value</a:t>
            </a:r>
          </a:p>
        </p:txBody>
      </p:sp>
      <p:sp>
        <p:nvSpPr>
          <p:cNvPr id="235523" name="Rectangle 3"/>
          <p:cNvSpPr>
            <a:spLocks noGrp="1" noChangeArrowheads="1"/>
          </p:cNvSpPr>
          <p:nvPr>
            <p:ph type="body" idx="1"/>
          </p:nvPr>
        </p:nvSpPr>
        <p:spPr>
          <a:xfrm>
            <a:off x="381000" y="1981200"/>
            <a:ext cx="8686800" cy="4114800"/>
          </a:xfrm>
        </p:spPr>
        <p:txBody>
          <a:bodyPr/>
          <a:lstStyle/>
          <a:p>
            <a:pPr marL="693738" indent="-693738" eaLnBrk="1" hangingPunct="1">
              <a:defRPr/>
            </a:pPr>
            <a:r>
              <a:rPr kumimoji="0" lang="en-US" sz="4400" b="1" dirty="0">
                <a:solidFill>
                  <a:schemeClr val="tx2"/>
                </a:solidFill>
                <a:latin typeface="Arial" charset="0"/>
              </a:rPr>
              <a:t>Everything we can see is ultimately worthless</a:t>
            </a:r>
          </a:p>
          <a:p>
            <a:pPr marL="693738" indent="-693738" eaLnBrk="1" hangingPunct="1">
              <a:defRPr/>
            </a:pPr>
            <a:r>
              <a:rPr kumimoji="0" lang="en-US" sz="4400" b="1" dirty="0">
                <a:solidFill>
                  <a:schemeClr val="tx2"/>
                </a:solidFill>
                <a:latin typeface="Arial" charset="0"/>
              </a:rPr>
              <a:t>Things that we can</a:t>
            </a:r>
            <a:r>
              <a:rPr kumimoji="0" lang="fr-FR" altLang="ja-JP" sz="4400" b="1" dirty="0">
                <a:solidFill>
                  <a:schemeClr val="tx2"/>
                </a:solidFill>
                <a:latin typeface="Arial" charset="0"/>
              </a:rPr>
              <a:t>'</a:t>
            </a:r>
            <a:r>
              <a:rPr kumimoji="0" lang="en-US" sz="4400" b="1" dirty="0">
                <a:solidFill>
                  <a:schemeClr val="tx2"/>
                </a:solidFill>
                <a:latin typeface="Arial" charset="0"/>
              </a:rPr>
              <a:t>t see are priceless</a:t>
            </a: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235523">
                                            <p:txEl>
                                              <p:pRg st="0" end="0"/>
                                            </p:txEl>
                                          </p:spTgt>
                                        </p:tgtEl>
                                        <p:attrNameLst>
                                          <p:attrName>style.visibility</p:attrName>
                                        </p:attrNameLst>
                                      </p:cBhvr>
                                      <p:to>
                                        <p:strVal val="visible"/>
                                      </p:to>
                                    </p:set>
                                    <p:anim calcmode="lin" valueType="num">
                                      <p:cBhvr>
                                        <p:cTn id="7" dur="500" fill="hold"/>
                                        <p:tgtEl>
                                          <p:spTgt spid="235523">
                                            <p:txEl>
                                              <p:pRg st="0" end="0"/>
                                            </p:txEl>
                                          </p:spTgt>
                                        </p:tgtEl>
                                        <p:attrNameLst>
                                          <p:attrName>ppt_w</p:attrName>
                                        </p:attrNameLst>
                                      </p:cBhvr>
                                      <p:tavLst>
                                        <p:tav tm="0">
                                          <p:val>
                                            <p:strVal val="#ppt_w*0.05"/>
                                          </p:val>
                                        </p:tav>
                                        <p:tav tm="100000">
                                          <p:val>
                                            <p:strVal val="#ppt_w"/>
                                          </p:val>
                                        </p:tav>
                                      </p:tavLst>
                                    </p:anim>
                                    <p:anim calcmode="lin" valueType="num">
                                      <p:cBhvr>
                                        <p:cTn id="8" dur="500" fill="hold"/>
                                        <p:tgtEl>
                                          <p:spTgt spid="235523">
                                            <p:txEl>
                                              <p:pRg st="0" end="0"/>
                                            </p:txEl>
                                          </p:spTgt>
                                        </p:tgtEl>
                                        <p:attrNameLst>
                                          <p:attrName>ppt_h</p:attrName>
                                        </p:attrNameLst>
                                      </p:cBhvr>
                                      <p:tavLst>
                                        <p:tav tm="0">
                                          <p:val>
                                            <p:strVal val="#ppt_h"/>
                                          </p:val>
                                        </p:tav>
                                        <p:tav tm="100000">
                                          <p:val>
                                            <p:strVal val="#ppt_h"/>
                                          </p:val>
                                        </p:tav>
                                      </p:tavLst>
                                    </p:anim>
                                    <p:anim calcmode="lin" valueType="num">
                                      <p:cBhvr>
                                        <p:cTn id="9" dur="500" fill="hold"/>
                                        <p:tgtEl>
                                          <p:spTgt spid="235523">
                                            <p:txEl>
                                              <p:pRg st="0" end="0"/>
                                            </p:txEl>
                                          </p:spTgt>
                                        </p:tgtEl>
                                        <p:attrNameLst>
                                          <p:attrName>ppt_x</p:attrName>
                                        </p:attrNameLst>
                                      </p:cBhvr>
                                      <p:tavLst>
                                        <p:tav tm="0">
                                          <p:val>
                                            <p:strVal val="#ppt_x-.2"/>
                                          </p:val>
                                        </p:tav>
                                        <p:tav tm="100000">
                                          <p:val>
                                            <p:strVal val="#ppt_x"/>
                                          </p:val>
                                        </p:tav>
                                      </p:tavLst>
                                    </p:anim>
                                    <p:anim calcmode="lin" valueType="num">
                                      <p:cBhvr>
                                        <p:cTn id="10" dur="500" fill="hold"/>
                                        <p:tgtEl>
                                          <p:spTgt spid="235523">
                                            <p:txEl>
                                              <p:pRg st="0" end="0"/>
                                            </p:txEl>
                                          </p:spTgt>
                                        </p:tgtEl>
                                        <p:attrNameLst>
                                          <p:attrName>ppt_y</p:attrName>
                                        </p:attrNameLst>
                                      </p:cBhvr>
                                      <p:tavLst>
                                        <p:tav tm="0">
                                          <p:val>
                                            <p:strVal val="#ppt_y"/>
                                          </p:val>
                                        </p:tav>
                                        <p:tav tm="100000">
                                          <p:val>
                                            <p:strVal val="#ppt_y"/>
                                          </p:val>
                                        </p:tav>
                                      </p:tavLst>
                                    </p:anim>
                                    <p:animEffect transition="in" filter="fade">
                                      <p:cBhvr>
                                        <p:cTn id="11" dur="500"/>
                                        <p:tgtEl>
                                          <p:spTgt spid="235523">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54" presetClass="entr" presetSubtype="0" accel="100000" fill="hold" grpId="0" nodeType="clickEffect">
                                  <p:stCondLst>
                                    <p:cond delay="0"/>
                                  </p:stCondLst>
                                  <p:childTnLst>
                                    <p:set>
                                      <p:cBhvr>
                                        <p:cTn id="15" dur="1" fill="hold">
                                          <p:stCondLst>
                                            <p:cond delay="0"/>
                                          </p:stCondLst>
                                        </p:cTn>
                                        <p:tgtEl>
                                          <p:spTgt spid="235523">
                                            <p:txEl>
                                              <p:pRg st="1" end="1"/>
                                            </p:txEl>
                                          </p:spTgt>
                                        </p:tgtEl>
                                        <p:attrNameLst>
                                          <p:attrName>style.visibility</p:attrName>
                                        </p:attrNameLst>
                                      </p:cBhvr>
                                      <p:to>
                                        <p:strVal val="visible"/>
                                      </p:to>
                                    </p:set>
                                    <p:anim calcmode="lin" valueType="num">
                                      <p:cBhvr>
                                        <p:cTn id="16" dur="500" fill="hold"/>
                                        <p:tgtEl>
                                          <p:spTgt spid="235523">
                                            <p:txEl>
                                              <p:pRg st="1" end="1"/>
                                            </p:txEl>
                                          </p:spTgt>
                                        </p:tgtEl>
                                        <p:attrNameLst>
                                          <p:attrName>ppt_w</p:attrName>
                                        </p:attrNameLst>
                                      </p:cBhvr>
                                      <p:tavLst>
                                        <p:tav tm="0">
                                          <p:val>
                                            <p:strVal val="#ppt_w*0.05"/>
                                          </p:val>
                                        </p:tav>
                                        <p:tav tm="100000">
                                          <p:val>
                                            <p:strVal val="#ppt_w"/>
                                          </p:val>
                                        </p:tav>
                                      </p:tavLst>
                                    </p:anim>
                                    <p:anim calcmode="lin" valueType="num">
                                      <p:cBhvr>
                                        <p:cTn id="17" dur="500" fill="hold"/>
                                        <p:tgtEl>
                                          <p:spTgt spid="235523">
                                            <p:txEl>
                                              <p:pRg st="1" end="1"/>
                                            </p:txEl>
                                          </p:spTgt>
                                        </p:tgtEl>
                                        <p:attrNameLst>
                                          <p:attrName>ppt_h</p:attrName>
                                        </p:attrNameLst>
                                      </p:cBhvr>
                                      <p:tavLst>
                                        <p:tav tm="0">
                                          <p:val>
                                            <p:strVal val="#ppt_h"/>
                                          </p:val>
                                        </p:tav>
                                        <p:tav tm="100000">
                                          <p:val>
                                            <p:strVal val="#ppt_h"/>
                                          </p:val>
                                        </p:tav>
                                      </p:tavLst>
                                    </p:anim>
                                    <p:anim calcmode="lin" valueType="num">
                                      <p:cBhvr>
                                        <p:cTn id="18" dur="500" fill="hold"/>
                                        <p:tgtEl>
                                          <p:spTgt spid="235523">
                                            <p:txEl>
                                              <p:pRg st="1" end="1"/>
                                            </p:txEl>
                                          </p:spTgt>
                                        </p:tgtEl>
                                        <p:attrNameLst>
                                          <p:attrName>ppt_x</p:attrName>
                                        </p:attrNameLst>
                                      </p:cBhvr>
                                      <p:tavLst>
                                        <p:tav tm="0">
                                          <p:val>
                                            <p:strVal val="#ppt_x-.2"/>
                                          </p:val>
                                        </p:tav>
                                        <p:tav tm="100000">
                                          <p:val>
                                            <p:strVal val="#ppt_x"/>
                                          </p:val>
                                        </p:tav>
                                      </p:tavLst>
                                    </p:anim>
                                    <p:anim calcmode="lin" valueType="num">
                                      <p:cBhvr>
                                        <p:cTn id="19" dur="500" fill="hold"/>
                                        <p:tgtEl>
                                          <p:spTgt spid="235523">
                                            <p:txEl>
                                              <p:pRg st="1" end="1"/>
                                            </p:txEl>
                                          </p:spTgt>
                                        </p:tgtEl>
                                        <p:attrNameLst>
                                          <p:attrName>ppt_y</p:attrName>
                                        </p:attrNameLst>
                                      </p:cBhvr>
                                      <p:tavLst>
                                        <p:tav tm="0">
                                          <p:val>
                                            <p:strVal val="#ppt_y"/>
                                          </p:val>
                                        </p:tav>
                                        <p:tav tm="100000">
                                          <p:val>
                                            <p:strVal val="#ppt_y"/>
                                          </p:val>
                                        </p:tav>
                                      </p:tavLst>
                                    </p:anim>
                                    <p:animEffect transition="in" filter="fade">
                                      <p:cBhvr>
                                        <p:cTn id="20" dur="500"/>
                                        <p:tgtEl>
                                          <p:spTgt spid="2355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3"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descr="Flowers 0052"/>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9619" name="Rectangle 3"/>
          <p:cNvSpPr>
            <a:spLocks noGrp="1" noChangeArrowheads="1"/>
          </p:cNvSpPr>
          <p:nvPr>
            <p:ph type="ctrTitle"/>
          </p:nvPr>
        </p:nvSpPr>
        <p:spPr>
          <a:xfrm>
            <a:off x="1143000" y="304800"/>
            <a:ext cx="7086600" cy="838200"/>
          </a:xfrm>
        </p:spPr>
        <p:txBody>
          <a:bodyPr/>
          <a:lstStyle/>
          <a:p>
            <a:pPr eaLnBrk="1" hangingPunct="1">
              <a:defRPr/>
            </a:pPr>
            <a:r>
              <a:rPr lang="ar-JO" sz="6000" b="1" u="sng" dirty="0">
                <a:effectLst>
                  <a:outerShdw blurRad="50800" dist="38100" dir="2700000" algn="tl" rotWithShape="0">
                    <a:srgbClr val="000000">
                      <a:alpha val="97000"/>
                    </a:srgbClr>
                  </a:outerShdw>
                </a:effectLst>
                <a:latin typeface="Arial" charset="0"/>
                <a:cs typeface="+mj-cs"/>
              </a:rPr>
              <a:t>ما هو أبدي ؟</a:t>
            </a:r>
            <a:endParaRPr lang="en-US" sz="5400" b="1" dirty="0">
              <a:effectLst>
                <a:outerShdw blurRad="50800" dist="38100" dir="2700000" algn="tl" rotWithShape="0">
                  <a:srgbClr val="000000">
                    <a:alpha val="97000"/>
                  </a:srgbClr>
                </a:outerShdw>
              </a:effectLst>
              <a:latin typeface="Arial" charset="0"/>
              <a:cs typeface="+mj-cs"/>
            </a:endParaRPr>
          </a:p>
        </p:txBody>
      </p:sp>
      <p:sp>
        <p:nvSpPr>
          <p:cNvPr id="239620" name="Rectangle 4"/>
          <p:cNvSpPr>
            <a:spLocks noGrp="1" noChangeArrowheads="1"/>
          </p:cNvSpPr>
          <p:nvPr>
            <p:ph type="subTitle" idx="1"/>
          </p:nvPr>
        </p:nvSpPr>
        <p:spPr>
          <a:xfrm>
            <a:off x="1371600" y="1371600"/>
            <a:ext cx="6934200" cy="2971800"/>
          </a:xfrm>
        </p:spPr>
        <p:txBody>
          <a:bodyPr/>
          <a:lstStyle/>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charset="0"/>
                <a:ea typeface="ＭＳ Ｐゴシック" charset="0"/>
              </a:rPr>
              <a:t>1.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charset="0"/>
                <a:ea typeface="ＭＳ Ｐゴシック" charset="0"/>
              </a:rPr>
              <a:t>2. كلمة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charset="0"/>
                <a:ea typeface="ＭＳ Ｐゴシック" charset="0"/>
              </a:rPr>
              <a:t>3. نفوس البشر</a:t>
            </a:r>
            <a:endParaRPr lang="en-US" sz="5400" b="1" dirty="0">
              <a:solidFill>
                <a:schemeClr val="tx2"/>
              </a:solidFill>
              <a:effectLst>
                <a:outerShdw blurRad="50800" dist="38100" dir="2700000" algn="tl" rotWithShape="0">
                  <a:srgbClr val="000000">
                    <a:alpha val="97000"/>
                  </a:srgbClr>
                </a:outerShdw>
              </a:effectLst>
              <a:latin typeface="Arial" charset="0"/>
              <a:ea typeface="ＭＳ Ｐゴシック"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239620">
                                            <p:txEl>
                                              <p:pRg st="0" end="0"/>
                                            </p:txEl>
                                          </p:spTgt>
                                        </p:tgtEl>
                                        <p:attrNameLst>
                                          <p:attrName>style.visibility</p:attrName>
                                        </p:attrNameLst>
                                      </p:cBhvr>
                                      <p:to>
                                        <p:strVal val="visible"/>
                                      </p:to>
                                    </p:set>
                                    <p:animScale>
                                      <p:cBhvr>
                                        <p:cTn id="7" dur="1000" decel="50000" fill="hold">
                                          <p:stCondLst>
                                            <p:cond delay="0"/>
                                          </p:stCondLst>
                                        </p:cTn>
                                        <p:tgtEl>
                                          <p:spTgt spid="23962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39620">
                                            <p:txEl>
                                              <p:pRg st="0" end="0"/>
                                            </p:txEl>
                                          </p:spTgt>
                                        </p:tgtEl>
                                        <p:attrNameLst>
                                          <p:attrName>ppt_x</p:attrName>
                                          <p:attrName>ppt_y</p:attrName>
                                        </p:attrNameLst>
                                      </p:cBhvr>
                                    </p:animMotion>
                                    <p:animEffect transition="in" filter="fade">
                                      <p:cBhvr>
                                        <p:cTn id="9" dur="1000"/>
                                        <p:tgtEl>
                                          <p:spTgt spid="23962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239620">
                                            <p:txEl>
                                              <p:pRg st="1" end="1"/>
                                            </p:txEl>
                                          </p:spTgt>
                                        </p:tgtEl>
                                        <p:attrNameLst>
                                          <p:attrName>style.visibility</p:attrName>
                                        </p:attrNameLst>
                                      </p:cBhvr>
                                      <p:to>
                                        <p:strVal val="visible"/>
                                      </p:to>
                                    </p:set>
                                    <p:animScale>
                                      <p:cBhvr>
                                        <p:cTn id="14" dur="1000" decel="50000" fill="hold">
                                          <p:stCondLst>
                                            <p:cond delay="0"/>
                                          </p:stCondLst>
                                        </p:cTn>
                                        <p:tgtEl>
                                          <p:spTgt spid="23962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239620">
                                            <p:txEl>
                                              <p:pRg st="1" end="1"/>
                                            </p:txEl>
                                          </p:spTgt>
                                        </p:tgtEl>
                                        <p:attrNameLst>
                                          <p:attrName>ppt_x</p:attrName>
                                          <p:attrName>ppt_y</p:attrName>
                                        </p:attrNameLst>
                                      </p:cBhvr>
                                    </p:animMotion>
                                    <p:animEffect transition="in" filter="fade">
                                      <p:cBhvr>
                                        <p:cTn id="16" dur="1000"/>
                                        <p:tgtEl>
                                          <p:spTgt spid="23962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239620">
                                            <p:txEl>
                                              <p:pRg st="2" end="2"/>
                                            </p:txEl>
                                          </p:spTgt>
                                        </p:tgtEl>
                                        <p:attrNameLst>
                                          <p:attrName>style.visibility</p:attrName>
                                        </p:attrNameLst>
                                      </p:cBhvr>
                                      <p:to>
                                        <p:strVal val="visible"/>
                                      </p:to>
                                    </p:set>
                                    <p:animScale>
                                      <p:cBhvr>
                                        <p:cTn id="21" dur="1000" decel="50000" fill="hold">
                                          <p:stCondLst>
                                            <p:cond delay="0"/>
                                          </p:stCondLst>
                                        </p:cTn>
                                        <p:tgtEl>
                                          <p:spTgt spid="23962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239620">
                                            <p:txEl>
                                              <p:pRg st="2" end="2"/>
                                            </p:txEl>
                                          </p:spTgt>
                                        </p:tgtEl>
                                        <p:attrNameLst>
                                          <p:attrName>ppt_x</p:attrName>
                                          <p:attrName>ppt_y</p:attrName>
                                        </p:attrNameLst>
                                      </p:cBhvr>
                                    </p:animMotion>
                                    <p:animEffect transition="in" filter="fade">
                                      <p:cBhvr>
                                        <p:cTn id="23" dur="1000"/>
                                        <p:tgtEl>
                                          <p:spTgt spid="2396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build="p"/>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4678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0932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1186" name="Rectangle 4"/>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pPr eaLnBrk="0" hangingPunct="0"/>
            <a:endParaRPr lang="en-US">
              <a:solidFill>
                <a:srgbClr val="000000"/>
              </a:solidFill>
              <a:latin typeface="Arial" charset="0"/>
            </a:endParaRPr>
          </a:p>
        </p:txBody>
      </p:sp>
      <p:sp>
        <p:nvSpPr>
          <p:cNvPr id="246790" name="Rectangle 6"/>
          <p:cNvSpPr>
            <a:spLocks noGrp="1" noChangeArrowheads="1"/>
          </p:cNvSpPr>
          <p:nvPr>
            <p:ph type="title" idx="4294967295"/>
          </p:nvPr>
        </p:nvSpPr>
        <p:spPr>
          <a:xfrm>
            <a:off x="0" y="76200"/>
            <a:ext cx="2895600" cy="1219200"/>
          </a:xfrm>
        </p:spPr>
        <p:txBody>
          <a:bodyPr/>
          <a:lstStyle/>
          <a:p>
            <a:pPr eaLnBrk="1" hangingPunct="1">
              <a:defRPr/>
            </a:pPr>
            <a:r>
              <a:rPr lang="en-US" b="1">
                <a:solidFill>
                  <a:schemeClr val="bg1"/>
                </a:solidFill>
                <a:latin typeface="Arial" charset="0"/>
                <a:cs typeface="+mj-cs"/>
              </a:rPr>
              <a:t>The One Book</a:t>
            </a:r>
            <a:endParaRPr lang="en-US">
              <a:latin typeface="Arial" charset="0"/>
              <a:cs typeface="+mj-cs"/>
            </a:endParaRPr>
          </a:p>
        </p:txBody>
      </p:sp>
    </p:spTree>
  </p:cSld>
  <p:clrMapOvr>
    <a:masterClrMapping/>
  </p:clrMapOvr>
  <p:transition spd="med">
    <p:random/>
  </p:transition>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defRPr/>
            </a:pPr>
            <a:r>
              <a:rPr lang="en-US">
                <a:cs typeface="+mj-cs"/>
              </a:rPr>
              <a:t>Premarital Counseling</a:t>
            </a:r>
          </a:p>
        </p:txBody>
      </p:sp>
      <p:sp>
        <p:nvSpPr>
          <p:cNvPr id="400387" name="Rectangle 3"/>
          <p:cNvSpPr>
            <a:spLocks noGrp="1" noChangeArrowheads="1"/>
          </p:cNvSpPr>
          <p:nvPr>
            <p:ph type="body" idx="1"/>
          </p:nvPr>
        </p:nvSpPr>
        <p:spPr/>
        <p:txBody>
          <a:bodyPr/>
          <a:lstStyle/>
          <a:p>
            <a:pPr eaLnBrk="1" hangingPunct="1">
              <a:defRPr/>
            </a:pPr>
            <a:endParaRPr lang="en-US">
              <a:cs typeface="+mn-cs"/>
            </a:endParaRPr>
          </a:p>
        </p:txBody>
      </p:sp>
      <p:pic>
        <p:nvPicPr>
          <p:cNvPr id="223235" name="Picture 4" descr="Aaron &amp; Sylvi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525000" cy="694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0389" name="Rectangle 5"/>
          <p:cNvSpPr>
            <a:spLocks noChangeArrowheads="1"/>
          </p:cNvSpPr>
          <p:nvPr/>
        </p:nvSpPr>
        <p:spPr bwMode="auto">
          <a:xfrm>
            <a:off x="309563" y="1001713"/>
            <a:ext cx="3881437" cy="7508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lstStyle/>
          <a:p>
            <a:pPr marL="342900" indent="-342900">
              <a:spcBef>
                <a:spcPct val="20000"/>
              </a:spcBef>
              <a:defRPr/>
            </a:pPr>
            <a:r>
              <a:rPr lang="en-US" sz="3200" b="1">
                <a:solidFill>
                  <a:srgbClr val="FFFFFF"/>
                </a:solidFill>
              </a:rPr>
              <a:t>Indonesia: Sylvia</a:t>
            </a:r>
          </a:p>
        </p:txBody>
      </p:sp>
      <p:sp>
        <p:nvSpPr>
          <p:cNvPr id="400390" name="Rectangle 6"/>
          <p:cNvSpPr>
            <a:spLocks noChangeArrowheads="1"/>
          </p:cNvSpPr>
          <p:nvPr/>
        </p:nvSpPr>
        <p:spPr bwMode="auto">
          <a:xfrm>
            <a:off x="4343400" y="228600"/>
            <a:ext cx="5105400" cy="6096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lstStyle/>
          <a:p>
            <a:pPr marL="342900" indent="-342900">
              <a:spcBef>
                <a:spcPct val="20000"/>
              </a:spcBef>
              <a:defRPr/>
            </a:pPr>
            <a:r>
              <a:rPr lang="en-US" sz="3200" b="1">
                <a:solidFill>
                  <a:srgbClr val="FFFFFF"/>
                </a:solidFill>
              </a:rPr>
              <a:t>Singapore: Aaron Chan</a:t>
            </a:r>
          </a:p>
        </p:txBody>
      </p:sp>
    </p:spTree>
  </p:cSld>
  <p:clrMapOvr>
    <a:masterClrMapping/>
  </p:clrMapOvr>
  <p:transition advClick="0" advTm="3000">
    <p:random/>
  </p:transition>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02434" name="Picture 2" descr="Chi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 y="0"/>
            <a:ext cx="78755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2435" name="Rectangle 3"/>
          <p:cNvSpPr>
            <a:spLocks noGrp="1" noChangeArrowheads="1"/>
          </p:cNvSpPr>
          <p:nvPr>
            <p:ph type="title"/>
          </p:nvPr>
        </p:nvSpPr>
        <p:spPr>
          <a:xfrm>
            <a:off x="685800" y="0"/>
            <a:ext cx="7772400" cy="762000"/>
          </a:xfrm>
        </p:spPr>
        <p:txBody>
          <a:bodyPr/>
          <a:lstStyle/>
          <a:p>
            <a:pPr eaLnBrk="1" hangingPunct="1">
              <a:defRPr/>
            </a:pPr>
            <a:r>
              <a:rPr lang="en-US">
                <a:solidFill>
                  <a:schemeClr val="bg1"/>
                </a:solidFill>
                <a:cs typeface="+mj-cs"/>
              </a:rPr>
              <a:t>Ministry Up North</a:t>
            </a:r>
          </a:p>
        </p:txBody>
      </p:sp>
    </p:spTree>
  </p:cSld>
  <p:clrMapOvr>
    <a:masterClrMapping/>
  </p:clrMapOvr>
  <p:transition advClick="0" advTm="3000">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402434"/>
                                        </p:tgtEl>
                                        <p:attrNameLst>
                                          <p:attrName>style.visibility</p:attrName>
                                        </p:attrNameLst>
                                      </p:cBhvr>
                                      <p:to>
                                        <p:strVal val="visible"/>
                                      </p:to>
                                    </p:set>
                                    <p:animEffect transition="in" filter="dissolve">
                                      <p:cBhvr>
                                        <p:cTn id="7" dur="500"/>
                                        <p:tgtEl>
                                          <p:spTgt spid="4024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329" name="Picture 2" descr="China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601200" cy="6964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6531" name="Rectangle 3"/>
          <p:cNvSpPr>
            <a:spLocks noGrp="1" noChangeArrowheads="1"/>
          </p:cNvSpPr>
          <p:nvPr>
            <p:ph type="title"/>
          </p:nvPr>
        </p:nvSpPr>
        <p:spPr>
          <a:xfrm>
            <a:off x="2971800" y="5257800"/>
            <a:ext cx="2895600" cy="1600200"/>
          </a:xfrm>
        </p:spPr>
        <p:txBody>
          <a:bodyPr/>
          <a:lstStyle/>
          <a:p>
            <a:pPr eaLnBrk="1" hangingPunct="1">
              <a:defRPr/>
            </a:pPr>
            <a:r>
              <a:rPr lang="en-US">
                <a:solidFill>
                  <a:schemeClr val="bg1"/>
                </a:solidFill>
                <a:cs typeface="+mj-cs"/>
              </a:rPr>
              <a:t>Get Involved!</a:t>
            </a:r>
          </a:p>
        </p:txBody>
      </p:sp>
    </p:spTree>
  </p:cSld>
  <p:clrMapOvr>
    <a:masterClrMapping/>
  </p:clrMapOvr>
  <p:transition advClick="0" advTm="3000">
    <p:random/>
  </p:transition>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44743" name="Picture 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914400"/>
            <a:ext cx="4445000" cy="3327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9378" name="Rectangle 8"/>
          <p:cNvSpPr>
            <a:spLocks noChangeArrowheads="1"/>
          </p:cNvSpPr>
          <p:nvPr/>
        </p:nvSpPr>
        <p:spPr bwMode="auto">
          <a:xfrm>
            <a:off x="2209800" y="3276600"/>
            <a:ext cx="2286000" cy="685800"/>
          </a:xfrm>
          <a:prstGeom prst="rect">
            <a:avLst/>
          </a:prstGeom>
          <a:solidFill>
            <a:schemeClr val="tx2"/>
          </a:solidFill>
          <a:ln w="9525">
            <a:solidFill>
              <a:schemeClr val="tx1"/>
            </a:solidFill>
            <a:miter lim="800000"/>
            <a:headEnd/>
            <a:tailEnd/>
          </a:ln>
        </p:spPr>
        <p:txBody>
          <a:bodyPr wrap="none" anchor="ctr"/>
          <a:lstStyle/>
          <a:p>
            <a:pPr eaLnBrk="0" hangingPunct="0"/>
            <a:endParaRPr lang="en-US">
              <a:solidFill>
                <a:srgbClr val="000000"/>
              </a:solidFill>
              <a:latin typeface="Arial" charset="0"/>
            </a:endParaRPr>
          </a:p>
        </p:txBody>
      </p:sp>
      <p:sp>
        <p:nvSpPr>
          <p:cNvPr id="229379" name="Rectangle 9"/>
          <p:cNvSpPr>
            <a:spLocks noChangeArrowheads="1"/>
          </p:cNvSpPr>
          <p:nvPr/>
        </p:nvSpPr>
        <p:spPr bwMode="auto">
          <a:xfrm>
            <a:off x="2590800" y="914400"/>
            <a:ext cx="2057400" cy="381000"/>
          </a:xfrm>
          <a:prstGeom prst="rect">
            <a:avLst/>
          </a:prstGeom>
          <a:solidFill>
            <a:schemeClr val="tx2"/>
          </a:solidFill>
          <a:ln w="9525">
            <a:solidFill>
              <a:schemeClr val="tx1"/>
            </a:solidFill>
            <a:miter lim="800000"/>
            <a:headEnd/>
            <a:tailEnd/>
          </a:ln>
        </p:spPr>
        <p:txBody>
          <a:bodyPr wrap="none" anchor="ctr"/>
          <a:lstStyle/>
          <a:p>
            <a:pPr eaLnBrk="0" hangingPunct="0"/>
            <a:endParaRPr lang="en-US">
              <a:solidFill>
                <a:srgbClr val="000000"/>
              </a:solidFill>
              <a:latin typeface="Arial" charset="0"/>
            </a:endParaRPr>
          </a:p>
        </p:txBody>
      </p:sp>
      <p:sp>
        <p:nvSpPr>
          <p:cNvPr id="244739" name="Rectangle 3"/>
          <p:cNvSpPr>
            <a:spLocks noGrp="1" noChangeArrowheads="1"/>
          </p:cNvSpPr>
          <p:nvPr>
            <p:ph type="title" idx="4294967295"/>
          </p:nvPr>
        </p:nvSpPr>
        <p:spPr>
          <a:xfrm>
            <a:off x="228600" y="2209800"/>
            <a:ext cx="8915400" cy="4495800"/>
          </a:xfrm>
        </p:spPr>
        <p:txBody>
          <a:bodyPr/>
          <a:lstStyle/>
          <a:p>
            <a:pPr eaLnBrk="1" hangingPunct="1">
              <a:defRPr/>
            </a:pPr>
            <a:r>
              <a:rPr lang="en-US" sz="5400" b="1" dirty="0">
                <a:solidFill>
                  <a:schemeClr val="bg1"/>
                </a:solidFill>
                <a:latin typeface="Arial" charset="0"/>
                <a:cs typeface="+mj-cs"/>
              </a:rPr>
              <a:t>You can defeat discouragement by following God</a:t>
            </a:r>
            <a:r>
              <a:rPr lang="fr-FR" altLang="ja-JP" sz="5400" b="1" dirty="0">
                <a:solidFill>
                  <a:schemeClr val="bg1"/>
                </a:solidFill>
                <a:latin typeface="Arial" charset="0"/>
                <a:cs typeface="+mj-cs"/>
              </a:rPr>
              <a:t>'</a:t>
            </a:r>
            <a:r>
              <a:rPr lang="en-US" sz="5400" b="1" dirty="0">
                <a:solidFill>
                  <a:schemeClr val="bg1"/>
                </a:solidFill>
                <a:latin typeface="Arial" charset="0"/>
                <a:cs typeface="+mj-cs"/>
              </a:rPr>
              <a:t>s </a:t>
            </a:r>
            <a:r>
              <a:rPr lang="en-US" sz="5400" b="1" dirty="0">
                <a:solidFill>
                  <a:srgbClr val="FFFF00"/>
                </a:solidFill>
                <a:latin typeface="Arial" charset="0"/>
                <a:cs typeface="+mj-cs"/>
              </a:rPr>
              <a:t>priorities</a:t>
            </a:r>
            <a:r>
              <a:rPr lang="en-US" sz="5400" b="1" dirty="0">
                <a:solidFill>
                  <a:schemeClr val="bg1"/>
                </a:solidFill>
                <a:latin typeface="Arial" charset="0"/>
                <a:cs typeface="+mj-cs"/>
              </a:rPr>
              <a:t> </a:t>
            </a:r>
            <a:br>
              <a:rPr lang="en-US" sz="5400" b="1" dirty="0">
                <a:solidFill>
                  <a:schemeClr val="bg1"/>
                </a:solidFill>
                <a:latin typeface="Arial" charset="0"/>
                <a:cs typeface="+mj-cs"/>
              </a:rPr>
            </a:br>
            <a:r>
              <a:rPr lang="en-US" sz="5400" b="1" dirty="0">
                <a:solidFill>
                  <a:schemeClr val="bg1"/>
                </a:solidFill>
                <a:latin typeface="Arial" charset="0"/>
                <a:cs typeface="+mj-cs"/>
              </a:rPr>
              <a:t>(Main Idea)</a:t>
            </a:r>
            <a:endParaRPr lang="en-US" dirty="0">
              <a:solidFill>
                <a:schemeClr val="bg1"/>
              </a:solidFill>
              <a:cs typeface="+mj-cs"/>
            </a:endParaRPr>
          </a:p>
        </p:txBody>
      </p:sp>
    </p:spTree>
  </p:cSld>
  <p:clrMapOvr>
    <a:masterClrMapping/>
  </p:clrMapOvr>
  <p:transition spd="med">
    <p:random/>
  </p:transition>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descr="Flowers 0052"/>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9619" name="Rectangle 3"/>
          <p:cNvSpPr>
            <a:spLocks noGrp="1" noChangeArrowheads="1"/>
          </p:cNvSpPr>
          <p:nvPr>
            <p:ph type="ctrTitle"/>
          </p:nvPr>
        </p:nvSpPr>
        <p:spPr>
          <a:xfrm>
            <a:off x="1143000" y="304800"/>
            <a:ext cx="7086600" cy="838200"/>
          </a:xfrm>
        </p:spPr>
        <p:txBody>
          <a:bodyPr/>
          <a:lstStyle/>
          <a:p>
            <a:pPr eaLnBrk="1" hangingPunct="1">
              <a:defRPr/>
            </a:pPr>
            <a:r>
              <a:rPr lang="ar-JO" sz="6000" b="1" u="sng" dirty="0">
                <a:effectLst>
                  <a:outerShdw blurRad="50800" dist="38100" dir="2700000" algn="tl" rotWithShape="0">
                    <a:srgbClr val="000000">
                      <a:alpha val="97000"/>
                    </a:srgbClr>
                  </a:outerShdw>
                </a:effectLst>
                <a:latin typeface="Arial" charset="0"/>
                <a:cs typeface="+mj-cs"/>
              </a:rPr>
              <a:t>ما هو أبدي ؟</a:t>
            </a:r>
            <a:endParaRPr lang="en-US" sz="5400" b="1" dirty="0">
              <a:effectLst>
                <a:outerShdw blurRad="50800" dist="38100" dir="2700000" algn="tl" rotWithShape="0">
                  <a:srgbClr val="000000">
                    <a:alpha val="97000"/>
                  </a:srgbClr>
                </a:outerShdw>
              </a:effectLst>
              <a:latin typeface="Arial" charset="0"/>
              <a:cs typeface="+mj-cs"/>
            </a:endParaRPr>
          </a:p>
        </p:txBody>
      </p:sp>
      <p:sp>
        <p:nvSpPr>
          <p:cNvPr id="239620" name="Rectangle 4"/>
          <p:cNvSpPr>
            <a:spLocks noGrp="1" noChangeArrowheads="1"/>
          </p:cNvSpPr>
          <p:nvPr>
            <p:ph type="subTitle" idx="1"/>
          </p:nvPr>
        </p:nvSpPr>
        <p:spPr>
          <a:xfrm>
            <a:off x="1371600" y="1371600"/>
            <a:ext cx="6934200" cy="2971800"/>
          </a:xfrm>
        </p:spPr>
        <p:txBody>
          <a:bodyPr/>
          <a:lstStyle/>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charset="0"/>
                <a:ea typeface="ＭＳ Ｐゴシック" charset="0"/>
              </a:rPr>
              <a:t>1.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charset="0"/>
                <a:ea typeface="ＭＳ Ｐゴシック" charset="0"/>
              </a:rPr>
              <a:t>2. كلمة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charset="0"/>
                <a:ea typeface="ＭＳ Ｐゴシック" charset="0"/>
              </a:rPr>
              <a:t>3. نفوس البشر</a:t>
            </a:r>
            <a:endParaRPr lang="en-US" sz="5400" b="1" dirty="0">
              <a:solidFill>
                <a:schemeClr val="tx2"/>
              </a:solidFill>
              <a:effectLst>
                <a:outerShdw blurRad="50800" dist="38100" dir="2700000" algn="tl" rotWithShape="0">
                  <a:srgbClr val="000000">
                    <a:alpha val="97000"/>
                  </a:srgbClr>
                </a:outerShdw>
              </a:effectLst>
              <a:latin typeface="Arial" charset="0"/>
              <a:ea typeface="ＭＳ Ｐゴシック" charset="0"/>
            </a:endParaRPr>
          </a:p>
        </p:txBody>
      </p:sp>
    </p:spTree>
    <p:extLst>
      <p:ext uri="{BB962C8B-B14F-4D97-AF65-F5344CB8AC3E}">
        <p14:creationId xmlns:p14="http://schemas.microsoft.com/office/powerpoint/2010/main" val="1298655880"/>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239620">
                                            <p:txEl>
                                              <p:pRg st="0" end="0"/>
                                            </p:txEl>
                                          </p:spTgt>
                                        </p:tgtEl>
                                        <p:attrNameLst>
                                          <p:attrName>style.visibility</p:attrName>
                                        </p:attrNameLst>
                                      </p:cBhvr>
                                      <p:to>
                                        <p:strVal val="visible"/>
                                      </p:to>
                                    </p:set>
                                    <p:animScale>
                                      <p:cBhvr>
                                        <p:cTn id="7" dur="1000" decel="50000" fill="hold">
                                          <p:stCondLst>
                                            <p:cond delay="0"/>
                                          </p:stCondLst>
                                        </p:cTn>
                                        <p:tgtEl>
                                          <p:spTgt spid="23962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39620">
                                            <p:txEl>
                                              <p:pRg st="0" end="0"/>
                                            </p:txEl>
                                          </p:spTgt>
                                        </p:tgtEl>
                                        <p:attrNameLst>
                                          <p:attrName>ppt_x</p:attrName>
                                          <p:attrName>ppt_y</p:attrName>
                                        </p:attrNameLst>
                                      </p:cBhvr>
                                    </p:animMotion>
                                    <p:animEffect transition="in" filter="fade">
                                      <p:cBhvr>
                                        <p:cTn id="9" dur="1000"/>
                                        <p:tgtEl>
                                          <p:spTgt spid="23962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239620">
                                            <p:txEl>
                                              <p:pRg st="1" end="1"/>
                                            </p:txEl>
                                          </p:spTgt>
                                        </p:tgtEl>
                                        <p:attrNameLst>
                                          <p:attrName>style.visibility</p:attrName>
                                        </p:attrNameLst>
                                      </p:cBhvr>
                                      <p:to>
                                        <p:strVal val="visible"/>
                                      </p:to>
                                    </p:set>
                                    <p:animScale>
                                      <p:cBhvr>
                                        <p:cTn id="14" dur="1000" decel="50000" fill="hold">
                                          <p:stCondLst>
                                            <p:cond delay="0"/>
                                          </p:stCondLst>
                                        </p:cTn>
                                        <p:tgtEl>
                                          <p:spTgt spid="23962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239620">
                                            <p:txEl>
                                              <p:pRg st="1" end="1"/>
                                            </p:txEl>
                                          </p:spTgt>
                                        </p:tgtEl>
                                        <p:attrNameLst>
                                          <p:attrName>ppt_x</p:attrName>
                                          <p:attrName>ppt_y</p:attrName>
                                        </p:attrNameLst>
                                      </p:cBhvr>
                                    </p:animMotion>
                                    <p:animEffect transition="in" filter="fade">
                                      <p:cBhvr>
                                        <p:cTn id="16" dur="1000"/>
                                        <p:tgtEl>
                                          <p:spTgt spid="23962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239620">
                                            <p:txEl>
                                              <p:pRg st="2" end="2"/>
                                            </p:txEl>
                                          </p:spTgt>
                                        </p:tgtEl>
                                        <p:attrNameLst>
                                          <p:attrName>style.visibility</p:attrName>
                                        </p:attrNameLst>
                                      </p:cBhvr>
                                      <p:to>
                                        <p:strVal val="visible"/>
                                      </p:to>
                                    </p:set>
                                    <p:animScale>
                                      <p:cBhvr>
                                        <p:cTn id="21" dur="1000" decel="50000" fill="hold">
                                          <p:stCondLst>
                                            <p:cond delay="0"/>
                                          </p:stCondLst>
                                        </p:cTn>
                                        <p:tgtEl>
                                          <p:spTgt spid="23962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239620">
                                            <p:txEl>
                                              <p:pRg st="2" end="2"/>
                                            </p:txEl>
                                          </p:spTgt>
                                        </p:tgtEl>
                                        <p:attrNameLst>
                                          <p:attrName>ppt_x</p:attrName>
                                          <p:attrName>ppt_y</p:attrName>
                                        </p:attrNameLst>
                                      </p:cBhvr>
                                    </p:animMotion>
                                    <p:animEffect transition="in" filter="fade">
                                      <p:cBhvr>
                                        <p:cTn id="23" dur="1000"/>
                                        <p:tgtEl>
                                          <p:spTgt spid="2396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36512" y="3632504"/>
            <a:ext cx="9143999" cy="1080120"/>
          </a:xfrm>
          <a:effectLst/>
        </p:spPr>
        <p:txBody>
          <a:bodyPr/>
          <a:lstStyle/>
          <a:p>
            <a:pPr>
              <a:defRPr/>
            </a:pPr>
            <a:r>
              <a:rPr lang="ar-JO" sz="13800" b="1" dirty="0">
                <a:solidFill>
                  <a:schemeClr val="tx2"/>
                </a:solidFill>
                <a:effectLst>
                  <a:glow rad="127000">
                    <a:schemeClr val="bg1"/>
                  </a:glow>
                </a:effectLst>
                <a:latin typeface="Arial" charset="0"/>
                <a:ea typeface="ＭＳ Ｐゴシック" charset="0"/>
                <a:cs typeface="ＭＳ Ｐゴシック" charset="0"/>
              </a:rPr>
              <a:t>متجاوباً</a:t>
            </a:r>
            <a:endParaRPr lang="en-US" sz="13800" b="1" dirty="0">
              <a:solidFill>
                <a:schemeClr val="tx2"/>
              </a:solidFill>
              <a:effectLst>
                <a:glow rad="127000">
                  <a:schemeClr val="bg1"/>
                </a:glow>
              </a:effectLst>
              <a:latin typeface="Arial"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6512" y="494116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mn-cs"/>
              </a:rPr>
              <a:t>٢ كورنثوس</a:t>
            </a: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كن</a:t>
            </a:r>
            <a:endParaRPr kumimoji="0" lang="en-US" sz="166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كن</a:t>
            </a:r>
            <a:r>
              <a:rPr kumimoji="0" lang="en-US" sz="96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ar-JO" sz="96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متجاوباً</a:t>
            </a:r>
            <a:endParaRPr kumimoji="0" lang="en-US" sz="96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8888658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2"/>
          <p:cNvSpPr>
            <a:spLocks noGrp="1" noChangeArrowheads="1"/>
          </p:cNvSpPr>
          <p:nvPr>
            <p:ph type="title" idx="4294967295"/>
          </p:nvPr>
        </p:nvSpPr>
        <p:spPr/>
        <p:txBody>
          <a:bodyPr/>
          <a:lstStyle/>
          <a:p>
            <a:pPr eaLnBrk="1" hangingPunct="1">
              <a:defRPr/>
            </a:pPr>
            <a:r>
              <a:rPr lang="en-US">
                <a:solidFill>
                  <a:schemeClr val="bg1"/>
                </a:solidFill>
                <a:cs typeface="+mj-cs"/>
              </a:rPr>
              <a:t>My two brothers</a:t>
            </a:r>
            <a:endParaRPr lang="en-US">
              <a:cs typeface="+mj-cs"/>
            </a:endParaRPr>
          </a:p>
        </p:txBody>
      </p:sp>
      <p:pic>
        <p:nvPicPr>
          <p:cNvPr id="233474" name="Picture 3" descr="IMG_793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900113"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38274" name="Rectangle 2"/>
          <p:cNvSpPr>
            <a:spLocks noGrp="1" noChangeArrowheads="1"/>
          </p:cNvSpPr>
          <p:nvPr>
            <p:ph type="title" idx="4294967295"/>
          </p:nvPr>
        </p:nvSpPr>
        <p:spPr>
          <a:xfrm>
            <a:off x="3581400" y="533400"/>
            <a:ext cx="1981200" cy="3429000"/>
          </a:xfrm>
        </p:spPr>
        <p:txBody>
          <a:bodyPr/>
          <a:lstStyle/>
          <a:p>
            <a:pPr eaLnBrk="1" hangingPunct="1">
              <a:defRPr/>
            </a:pPr>
            <a:r>
              <a:rPr lang="en-US">
                <a:solidFill>
                  <a:schemeClr val="bg1"/>
                </a:solidFill>
                <a:cs typeface="+mj-cs"/>
              </a:rPr>
              <a:t>Five More Homes</a:t>
            </a:r>
            <a:endParaRPr lang="en-US">
              <a:cs typeface="+mj-cs"/>
            </a:endParaRPr>
          </a:p>
        </p:txBody>
      </p:sp>
      <p:pic>
        <p:nvPicPr>
          <p:cNvPr id="438275" name="Picture 3"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8277" name="Picture 5"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236220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8278" name="Picture 6"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478155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8279" name="Picture 7"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8280" name="Picture 8"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236220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8281" name="Picture 9"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4781550"/>
            <a:ext cx="3581400" cy="207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8282" name="WordArt 10"/>
          <p:cNvSpPr>
            <a:spLocks noChangeArrowheads="1" noChangeShapeType="1" noTextEdit="1"/>
          </p:cNvSpPr>
          <p:nvPr/>
        </p:nvSpPr>
        <p:spPr bwMode="auto">
          <a:xfrm>
            <a:off x="1524000" y="10668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3" name="WordArt 11"/>
          <p:cNvSpPr>
            <a:spLocks noChangeArrowheads="1" noChangeShapeType="1" noTextEdit="1"/>
          </p:cNvSpPr>
          <p:nvPr/>
        </p:nvSpPr>
        <p:spPr bwMode="auto">
          <a:xfrm>
            <a:off x="1752600" y="34290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4" name="WordArt 12"/>
          <p:cNvSpPr>
            <a:spLocks noChangeArrowheads="1" noChangeShapeType="1" noTextEdit="1"/>
          </p:cNvSpPr>
          <p:nvPr/>
        </p:nvSpPr>
        <p:spPr bwMode="auto">
          <a:xfrm>
            <a:off x="1905000" y="5545138"/>
            <a:ext cx="2438400" cy="1312862"/>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5" name="WordArt 13"/>
          <p:cNvSpPr>
            <a:spLocks noChangeArrowheads="1" noChangeShapeType="1" noTextEdit="1"/>
          </p:cNvSpPr>
          <p:nvPr/>
        </p:nvSpPr>
        <p:spPr bwMode="auto">
          <a:xfrm>
            <a:off x="6629400" y="10668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6" name="WordArt 14"/>
          <p:cNvSpPr>
            <a:spLocks noChangeArrowheads="1" noChangeShapeType="1" noTextEdit="1"/>
          </p:cNvSpPr>
          <p:nvPr/>
        </p:nvSpPr>
        <p:spPr bwMode="auto">
          <a:xfrm>
            <a:off x="6629400" y="34290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7" name="WordArt 15"/>
          <p:cNvSpPr>
            <a:spLocks noChangeArrowheads="1" noChangeShapeType="1" noTextEdit="1"/>
          </p:cNvSpPr>
          <p:nvPr/>
        </p:nvSpPr>
        <p:spPr bwMode="auto">
          <a:xfrm>
            <a:off x="6629400" y="5545138"/>
            <a:ext cx="2438400" cy="1312862"/>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438275"/>
                                        </p:tgtEl>
                                        <p:attrNameLst>
                                          <p:attrName>style.visibility</p:attrName>
                                        </p:attrNameLst>
                                      </p:cBhvr>
                                      <p:to>
                                        <p:strVal val="visible"/>
                                      </p:to>
                                    </p:set>
                                    <p:anim calcmode="lin" valueType="num">
                                      <p:cBhvr>
                                        <p:cTn id="7" dur="1000" fill="hold"/>
                                        <p:tgtEl>
                                          <p:spTgt spid="438275"/>
                                        </p:tgtEl>
                                        <p:attrNameLst>
                                          <p:attrName>ppt_w</p:attrName>
                                        </p:attrNameLst>
                                      </p:cBhvr>
                                      <p:tavLst>
                                        <p:tav tm="0">
                                          <p:val>
                                            <p:fltVal val="0"/>
                                          </p:val>
                                        </p:tav>
                                        <p:tav tm="100000">
                                          <p:val>
                                            <p:strVal val="#ppt_w"/>
                                          </p:val>
                                        </p:tav>
                                      </p:tavLst>
                                    </p:anim>
                                    <p:anim calcmode="lin" valueType="num">
                                      <p:cBhvr>
                                        <p:cTn id="8" dur="1000" fill="hold"/>
                                        <p:tgtEl>
                                          <p:spTgt spid="438275"/>
                                        </p:tgtEl>
                                        <p:attrNameLst>
                                          <p:attrName>ppt_h</p:attrName>
                                        </p:attrNameLst>
                                      </p:cBhvr>
                                      <p:tavLst>
                                        <p:tav tm="0">
                                          <p:val>
                                            <p:fltVal val="0"/>
                                          </p:val>
                                        </p:tav>
                                        <p:tav tm="100000">
                                          <p:val>
                                            <p:strVal val="#ppt_h"/>
                                          </p:val>
                                        </p:tav>
                                      </p:tavLst>
                                    </p:anim>
                                    <p:anim calcmode="lin" valueType="num">
                                      <p:cBhvr>
                                        <p:cTn id="9" dur="1000" fill="hold"/>
                                        <p:tgtEl>
                                          <p:spTgt spid="43827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8275"/>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5" presetClass="entr" presetSubtype="0" fill="hold" nodeType="afterEffect">
                                  <p:stCondLst>
                                    <p:cond delay="0"/>
                                  </p:stCondLst>
                                  <p:childTnLst>
                                    <p:set>
                                      <p:cBhvr>
                                        <p:cTn id="13" dur="1" fill="hold">
                                          <p:stCondLst>
                                            <p:cond delay="0"/>
                                          </p:stCondLst>
                                        </p:cTn>
                                        <p:tgtEl>
                                          <p:spTgt spid="438277"/>
                                        </p:tgtEl>
                                        <p:attrNameLst>
                                          <p:attrName>style.visibility</p:attrName>
                                        </p:attrNameLst>
                                      </p:cBhvr>
                                      <p:to>
                                        <p:strVal val="visible"/>
                                      </p:to>
                                    </p:set>
                                    <p:anim calcmode="lin" valueType="num">
                                      <p:cBhvr>
                                        <p:cTn id="14" dur="1000" fill="hold"/>
                                        <p:tgtEl>
                                          <p:spTgt spid="438277"/>
                                        </p:tgtEl>
                                        <p:attrNameLst>
                                          <p:attrName>ppt_w</p:attrName>
                                        </p:attrNameLst>
                                      </p:cBhvr>
                                      <p:tavLst>
                                        <p:tav tm="0">
                                          <p:val>
                                            <p:fltVal val="0"/>
                                          </p:val>
                                        </p:tav>
                                        <p:tav tm="100000">
                                          <p:val>
                                            <p:strVal val="#ppt_w"/>
                                          </p:val>
                                        </p:tav>
                                      </p:tavLst>
                                    </p:anim>
                                    <p:anim calcmode="lin" valueType="num">
                                      <p:cBhvr>
                                        <p:cTn id="15" dur="1000" fill="hold"/>
                                        <p:tgtEl>
                                          <p:spTgt spid="438277"/>
                                        </p:tgtEl>
                                        <p:attrNameLst>
                                          <p:attrName>ppt_h</p:attrName>
                                        </p:attrNameLst>
                                      </p:cBhvr>
                                      <p:tavLst>
                                        <p:tav tm="0">
                                          <p:val>
                                            <p:fltVal val="0"/>
                                          </p:val>
                                        </p:tav>
                                        <p:tav tm="100000">
                                          <p:val>
                                            <p:strVal val="#ppt_h"/>
                                          </p:val>
                                        </p:tav>
                                      </p:tavLst>
                                    </p:anim>
                                    <p:anim calcmode="lin" valueType="num">
                                      <p:cBhvr>
                                        <p:cTn id="16" dur="1000" fill="hold"/>
                                        <p:tgtEl>
                                          <p:spTgt spid="438277"/>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438277"/>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2000"/>
                            </p:stCondLst>
                            <p:childTnLst>
                              <p:par>
                                <p:cTn id="19" presetID="15" presetClass="entr" presetSubtype="0" fill="hold" nodeType="afterEffect">
                                  <p:stCondLst>
                                    <p:cond delay="0"/>
                                  </p:stCondLst>
                                  <p:childTnLst>
                                    <p:set>
                                      <p:cBhvr>
                                        <p:cTn id="20" dur="1" fill="hold">
                                          <p:stCondLst>
                                            <p:cond delay="0"/>
                                          </p:stCondLst>
                                        </p:cTn>
                                        <p:tgtEl>
                                          <p:spTgt spid="438278"/>
                                        </p:tgtEl>
                                        <p:attrNameLst>
                                          <p:attrName>style.visibility</p:attrName>
                                        </p:attrNameLst>
                                      </p:cBhvr>
                                      <p:to>
                                        <p:strVal val="visible"/>
                                      </p:to>
                                    </p:set>
                                    <p:anim calcmode="lin" valueType="num">
                                      <p:cBhvr>
                                        <p:cTn id="21" dur="1000" fill="hold"/>
                                        <p:tgtEl>
                                          <p:spTgt spid="438278"/>
                                        </p:tgtEl>
                                        <p:attrNameLst>
                                          <p:attrName>ppt_w</p:attrName>
                                        </p:attrNameLst>
                                      </p:cBhvr>
                                      <p:tavLst>
                                        <p:tav tm="0">
                                          <p:val>
                                            <p:fltVal val="0"/>
                                          </p:val>
                                        </p:tav>
                                        <p:tav tm="100000">
                                          <p:val>
                                            <p:strVal val="#ppt_w"/>
                                          </p:val>
                                        </p:tav>
                                      </p:tavLst>
                                    </p:anim>
                                    <p:anim calcmode="lin" valueType="num">
                                      <p:cBhvr>
                                        <p:cTn id="22" dur="1000" fill="hold"/>
                                        <p:tgtEl>
                                          <p:spTgt spid="438278"/>
                                        </p:tgtEl>
                                        <p:attrNameLst>
                                          <p:attrName>ppt_h</p:attrName>
                                        </p:attrNameLst>
                                      </p:cBhvr>
                                      <p:tavLst>
                                        <p:tav tm="0">
                                          <p:val>
                                            <p:fltVal val="0"/>
                                          </p:val>
                                        </p:tav>
                                        <p:tav tm="100000">
                                          <p:val>
                                            <p:strVal val="#ppt_h"/>
                                          </p:val>
                                        </p:tav>
                                      </p:tavLst>
                                    </p:anim>
                                    <p:anim calcmode="lin" valueType="num">
                                      <p:cBhvr>
                                        <p:cTn id="23" dur="1000" fill="hold"/>
                                        <p:tgtEl>
                                          <p:spTgt spid="438278"/>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38278"/>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3000"/>
                            </p:stCondLst>
                            <p:childTnLst>
                              <p:par>
                                <p:cTn id="26" presetID="15" presetClass="entr" presetSubtype="0" fill="hold" nodeType="afterEffect">
                                  <p:stCondLst>
                                    <p:cond delay="0"/>
                                  </p:stCondLst>
                                  <p:childTnLst>
                                    <p:set>
                                      <p:cBhvr>
                                        <p:cTn id="27" dur="1" fill="hold">
                                          <p:stCondLst>
                                            <p:cond delay="0"/>
                                          </p:stCondLst>
                                        </p:cTn>
                                        <p:tgtEl>
                                          <p:spTgt spid="438279"/>
                                        </p:tgtEl>
                                        <p:attrNameLst>
                                          <p:attrName>style.visibility</p:attrName>
                                        </p:attrNameLst>
                                      </p:cBhvr>
                                      <p:to>
                                        <p:strVal val="visible"/>
                                      </p:to>
                                    </p:set>
                                    <p:anim calcmode="lin" valueType="num">
                                      <p:cBhvr>
                                        <p:cTn id="28" dur="1000" fill="hold"/>
                                        <p:tgtEl>
                                          <p:spTgt spid="438279"/>
                                        </p:tgtEl>
                                        <p:attrNameLst>
                                          <p:attrName>ppt_w</p:attrName>
                                        </p:attrNameLst>
                                      </p:cBhvr>
                                      <p:tavLst>
                                        <p:tav tm="0">
                                          <p:val>
                                            <p:fltVal val="0"/>
                                          </p:val>
                                        </p:tav>
                                        <p:tav tm="100000">
                                          <p:val>
                                            <p:strVal val="#ppt_w"/>
                                          </p:val>
                                        </p:tav>
                                      </p:tavLst>
                                    </p:anim>
                                    <p:anim calcmode="lin" valueType="num">
                                      <p:cBhvr>
                                        <p:cTn id="29" dur="1000" fill="hold"/>
                                        <p:tgtEl>
                                          <p:spTgt spid="438279"/>
                                        </p:tgtEl>
                                        <p:attrNameLst>
                                          <p:attrName>ppt_h</p:attrName>
                                        </p:attrNameLst>
                                      </p:cBhvr>
                                      <p:tavLst>
                                        <p:tav tm="0">
                                          <p:val>
                                            <p:fltVal val="0"/>
                                          </p:val>
                                        </p:tav>
                                        <p:tav tm="100000">
                                          <p:val>
                                            <p:strVal val="#ppt_h"/>
                                          </p:val>
                                        </p:tav>
                                      </p:tavLst>
                                    </p:anim>
                                    <p:anim calcmode="lin" valueType="num">
                                      <p:cBhvr>
                                        <p:cTn id="30" dur="1000" fill="hold"/>
                                        <p:tgtEl>
                                          <p:spTgt spid="438279"/>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438279"/>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4000"/>
                            </p:stCondLst>
                            <p:childTnLst>
                              <p:par>
                                <p:cTn id="33" presetID="15" presetClass="entr" presetSubtype="0" fill="hold" nodeType="afterEffect">
                                  <p:stCondLst>
                                    <p:cond delay="0"/>
                                  </p:stCondLst>
                                  <p:childTnLst>
                                    <p:set>
                                      <p:cBhvr>
                                        <p:cTn id="34" dur="1" fill="hold">
                                          <p:stCondLst>
                                            <p:cond delay="0"/>
                                          </p:stCondLst>
                                        </p:cTn>
                                        <p:tgtEl>
                                          <p:spTgt spid="438280"/>
                                        </p:tgtEl>
                                        <p:attrNameLst>
                                          <p:attrName>style.visibility</p:attrName>
                                        </p:attrNameLst>
                                      </p:cBhvr>
                                      <p:to>
                                        <p:strVal val="visible"/>
                                      </p:to>
                                    </p:set>
                                    <p:anim calcmode="lin" valueType="num">
                                      <p:cBhvr>
                                        <p:cTn id="35" dur="1000" fill="hold"/>
                                        <p:tgtEl>
                                          <p:spTgt spid="438280"/>
                                        </p:tgtEl>
                                        <p:attrNameLst>
                                          <p:attrName>ppt_w</p:attrName>
                                        </p:attrNameLst>
                                      </p:cBhvr>
                                      <p:tavLst>
                                        <p:tav tm="0">
                                          <p:val>
                                            <p:fltVal val="0"/>
                                          </p:val>
                                        </p:tav>
                                        <p:tav tm="100000">
                                          <p:val>
                                            <p:strVal val="#ppt_w"/>
                                          </p:val>
                                        </p:tav>
                                      </p:tavLst>
                                    </p:anim>
                                    <p:anim calcmode="lin" valueType="num">
                                      <p:cBhvr>
                                        <p:cTn id="36" dur="1000" fill="hold"/>
                                        <p:tgtEl>
                                          <p:spTgt spid="438280"/>
                                        </p:tgtEl>
                                        <p:attrNameLst>
                                          <p:attrName>ppt_h</p:attrName>
                                        </p:attrNameLst>
                                      </p:cBhvr>
                                      <p:tavLst>
                                        <p:tav tm="0">
                                          <p:val>
                                            <p:fltVal val="0"/>
                                          </p:val>
                                        </p:tav>
                                        <p:tav tm="100000">
                                          <p:val>
                                            <p:strVal val="#ppt_h"/>
                                          </p:val>
                                        </p:tav>
                                      </p:tavLst>
                                    </p:anim>
                                    <p:anim calcmode="lin" valueType="num">
                                      <p:cBhvr>
                                        <p:cTn id="37" dur="1000" fill="hold"/>
                                        <p:tgtEl>
                                          <p:spTgt spid="438280"/>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438280"/>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5000"/>
                            </p:stCondLst>
                            <p:childTnLst>
                              <p:par>
                                <p:cTn id="40" presetID="15" presetClass="entr" presetSubtype="0" fill="hold" nodeType="afterEffect">
                                  <p:stCondLst>
                                    <p:cond delay="0"/>
                                  </p:stCondLst>
                                  <p:childTnLst>
                                    <p:set>
                                      <p:cBhvr>
                                        <p:cTn id="41" dur="1" fill="hold">
                                          <p:stCondLst>
                                            <p:cond delay="0"/>
                                          </p:stCondLst>
                                        </p:cTn>
                                        <p:tgtEl>
                                          <p:spTgt spid="438281"/>
                                        </p:tgtEl>
                                        <p:attrNameLst>
                                          <p:attrName>style.visibility</p:attrName>
                                        </p:attrNameLst>
                                      </p:cBhvr>
                                      <p:to>
                                        <p:strVal val="visible"/>
                                      </p:to>
                                    </p:set>
                                    <p:anim calcmode="lin" valueType="num">
                                      <p:cBhvr>
                                        <p:cTn id="42" dur="1000" fill="hold"/>
                                        <p:tgtEl>
                                          <p:spTgt spid="438281"/>
                                        </p:tgtEl>
                                        <p:attrNameLst>
                                          <p:attrName>ppt_w</p:attrName>
                                        </p:attrNameLst>
                                      </p:cBhvr>
                                      <p:tavLst>
                                        <p:tav tm="0">
                                          <p:val>
                                            <p:fltVal val="0"/>
                                          </p:val>
                                        </p:tav>
                                        <p:tav tm="100000">
                                          <p:val>
                                            <p:strVal val="#ppt_w"/>
                                          </p:val>
                                        </p:tav>
                                      </p:tavLst>
                                    </p:anim>
                                    <p:anim calcmode="lin" valueType="num">
                                      <p:cBhvr>
                                        <p:cTn id="43" dur="1000" fill="hold"/>
                                        <p:tgtEl>
                                          <p:spTgt spid="438281"/>
                                        </p:tgtEl>
                                        <p:attrNameLst>
                                          <p:attrName>ppt_h</p:attrName>
                                        </p:attrNameLst>
                                      </p:cBhvr>
                                      <p:tavLst>
                                        <p:tav tm="0">
                                          <p:val>
                                            <p:fltVal val="0"/>
                                          </p:val>
                                        </p:tav>
                                        <p:tav tm="100000">
                                          <p:val>
                                            <p:strVal val="#ppt_h"/>
                                          </p:val>
                                        </p:tav>
                                      </p:tavLst>
                                    </p:anim>
                                    <p:anim calcmode="lin" valueType="num">
                                      <p:cBhvr>
                                        <p:cTn id="44" dur="1000" fill="hold"/>
                                        <p:tgtEl>
                                          <p:spTgt spid="438281"/>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438281"/>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6000"/>
                            </p:stCondLst>
                            <p:childTnLst>
                              <p:par>
                                <p:cTn id="47" presetID="15" presetClass="entr" presetSubtype="0" fill="hold" grpId="0" nodeType="afterEffect">
                                  <p:stCondLst>
                                    <p:cond delay="0"/>
                                  </p:stCondLst>
                                  <p:childTnLst>
                                    <p:set>
                                      <p:cBhvr>
                                        <p:cTn id="48" dur="1" fill="hold">
                                          <p:stCondLst>
                                            <p:cond delay="0"/>
                                          </p:stCondLst>
                                        </p:cTn>
                                        <p:tgtEl>
                                          <p:spTgt spid="438282"/>
                                        </p:tgtEl>
                                        <p:attrNameLst>
                                          <p:attrName>style.visibility</p:attrName>
                                        </p:attrNameLst>
                                      </p:cBhvr>
                                      <p:to>
                                        <p:strVal val="visible"/>
                                      </p:to>
                                    </p:set>
                                    <p:anim calcmode="lin" valueType="num">
                                      <p:cBhvr>
                                        <p:cTn id="49" dur="1000" fill="hold"/>
                                        <p:tgtEl>
                                          <p:spTgt spid="438282"/>
                                        </p:tgtEl>
                                        <p:attrNameLst>
                                          <p:attrName>ppt_w</p:attrName>
                                        </p:attrNameLst>
                                      </p:cBhvr>
                                      <p:tavLst>
                                        <p:tav tm="0">
                                          <p:val>
                                            <p:fltVal val="0"/>
                                          </p:val>
                                        </p:tav>
                                        <p:tav tm="100000">
                                          <p:val>
                                            <p:strVal val="#ppt_w"/>
                                          </p:val>
                                        </p:tav>
                                      </p:tavLst>
                                    </p:anim>
                                    <p:anim calcmode="lin" valueType="num">
                                      <p:cBhvr>
                                        <p:cTn id="50" dur="1000" fill="hold"/>
                                        <p:tgtEl>
                                          <p:spTgt spid="438282"/>
                                        </p:tgtEl>
                                        <p:attrNameLst>
                                          <p:attrName>ppt_h</p:attrName>
                                        </p:attrNameLst>
                                      </p:cBhvr>
                                      <p:tavLst>
                                        <p:tav tm="0">
                                          <p:val>
                                            <p:fltVal val="0"/>
                                          </p:val>
                                        </p:tav>
                                        <p:tav tm="100000">
                                          <p:val>
                                            <p:strVal val="#ppt_h"/>
                                          </p:val>
                                        </p:tav>
                                      </p:tavLst>
                                    </p:anim>
                                    <p:anim calcmode="lin" valueType="num">
                                      <p:cBhvr>
                                        <p:cTn id="51" dur="1000" fill="hold"/>
                                        <p:tgtEl>
                                          <p:spTgt spid="43828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438282"/>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7000"/>
                            </p:stCondLst>
                            <p:childTnLst>
                              <p:par>
                                <p:cTn id="54" presetID="15" presetClass="entr" presetSubtype="0" fill="hold" grpId="0" nodeType="afterEffect">
                                  <p:stCondLst>
                                    <p:cond delay="0"/>
                                  </p:stCondLst>
                                  <p:childTnLst>
                                    <p:set>
                                      <p:cBhvr>
                                        <p:cTn id="55" dur="1" fill="hold">
                                          <p:stCondLst>
                                            <p:cond delay="0"/>
                                          </p:stCondLst>
                                        </p:cTn>
                                        <p:tgtEl>
                                          <p:spTgt spid="438283"/>
                                        </p:tgtEl>
                                        <p:attrNameLst>
                                          <p:attrName>style.visibility</p:attrName>
                                        </p:attrNameLst>
                                      </p:cBhvr>
                                      <p:to>
                                        <p:strVal val="visible"/>
                                      </p:to>
                                    </p:set>
                                    <p:anim calcmode="lin" valueType="num">
                                      <p:cBhvr>
                                        <p:cTn id="56" dur="1000" fill="hold"/>
                                        <p:tgtEl>
                                          <p:spTgt spid="438283"/>
                                        </p:tgtEl>
                                        <p:attrNameLst>
                                          <p:attrName>ppt_w</p:attrName>
                                        </p:attrNameLst>
                                      </p:cBhvr>
                                      <p:tavLst>
                                        <p:tav tm="0">
                                          <p:val>
                                            <p:fltVal val="0"/>
                                          </p:val>
                                        </p:tav>
                                        <p:tav tm="100000">
                                          <p:val>
                                            <p:strVal val="#ppt_w"/>
                                          </p:val>
                                        </p:tav>
                                      </p:tavLst>
                                    </p:anim>
                                    <p:anim calcmode="lin" valueType="num">
                                      <p:cBhvr>
                                        <p:cTn id="57" dur="1000" fill="hold"/>
                                        <p:tgtEl>
                                          <p:spTgt spid="438283"/>
                                        </p:tgtEl>
                                        <p:attrNameLst>
                                          <p:attrName>ppt_h</p:attrName>
                                        </p:attrNameLst>
                                      </p:cBhvr>
                                      <p:tavLst>
                                        <p:tav tm="0">
                                          <p:val>
                                            <p:fltVal val="0"/>
                                          </p:val>
                                        </p:tav>
                                        <p:tav tm="100000">
                                          <p:val>
                                            <p:strVal val="#ppt_h"/>
                                          </p:val>
                                        </p:tav>
                                      </p:tavLst>
                                    </p:anim>
                                    <p:anim calcmode="lin" valueType="num">
                                      <p:cBhvr>
                                        <p:cTn id="58" dur="1000" fill="hold"/>
                                        <p:tgtEl>
                                          <p:spTgt spid="438283"/>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438283"/>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8000"/>
                            </p:stCondLst>
                            <p:childTnLst>
                              <p:par>
                                <p:cTn id="61" presetID="15" presetClass="entr" presetSubtype="0" fill="hold" grpId="0" nodeType="afterEffect">
                                  <p:stCondLst>
                                    <p:cond delay="0"/>
                                  </p:stCondLst>
                                  <p:childTnLst>
                                    <p:set>
                                      <p:cBhvr>
                                        <p:cTn id="62" dur="1" fill="hold">
                                          <p:stCondLst>
                                            <p:cond delay="0"/>
                                          </p:stCondLst>
                                        </p:cTn>
                                        <p:tgtEl>
                                          <p:spTgt spid="438284"/>
                                        </p:tgtEl>
                                        <p:attrNameLst>
                                          <p:attrName>style.visibility</p:attrName>
                                        </p:attrNameLst>
                                      </p:cBhvr>
                                      <p:to>
                                        <p:strVal val="visible"/>
                                      </p:to>
                                    </p:set>
                                    <p:anim calcmode="lin" valueType="num">
                                      <p:cBhvr>
                                        <p:cTn id="63" dur="1000" fill="hold"/>
                                        <p:tgtEl>
                                          <p:spTgt spid="438284"/>
                                        </p:tgtEl>
                                        <p:attrNameLst>
                                          <p:attrName>ppt_w</p:attrName>
                                        </p:attrNameLst>
                                      </p:cBhvr>
                                      <p:tavLst>
                                        <p:tav tm="0">
                                          <p:val>
                                            <p:fltVal val="0"/>
                                          </p:val>
                                        </p:tav>
                                        <p:tav tm="100000">
                                          <p:val>
                                            <p:strVal val="#ppt_w"/>
                                          </p:val>
                                        </p:tav>
                                      </p:tavLst>
                                    </p:anim>
                                    <p:anim calcmode="lin" valueType="num">
                                      <p:cBhvr>
                                        <p:cTn id="64" dur="1000" fill="hold"/>
                                        <p:tgtEl>
                                          <p:spTgt spid="438284"/>
                                        </p:tgtEl>
                                        <p:attrNameLst>
                                          <p:attrName>ppt_h</p:attrName>
                                        </p:attrNameLst>
                                      </p:cBhvr>
                                      <p:tavLst>
                                        <p:tav tm="0">
                                          <p:val>
                                            <p:fltVal val="0"/>
                                          </p:val>
                                        </p:tav>
                                        <p:tav tm="100000">
                                          <p:val>
                                            <p:strVal val="#ppt_h"/>
                                          </p:val>
                                        </p:tav>
                                      </p:tavLst>
                                    </p:anim>
                                    <p:anim calcmode="lin" valueType="num">
                                      <p:cBhvr>
                                        <p:cTn id="65" dur="1000" fill="hold"/>
                                        <p:tgtEl>
                                          <p:spTgt spid="43828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38284"/>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9000"/>
                            </p:stCondLst>
                            <p:childTnLst>
                              <p:par>
                                <p:cTn id="68" presetID="15" presetClass="entr" presetSubtype="0" fill="hold" grpId="0" nodeType="afterEffect">
                                  <p:stCondLst>
                                    <p:cond delay="0"/>
                                  </p:stCondLst>
                                  <p:childTnLst>
                                    <p:set>
                                      <p:cBhvr>
                                        <p:cTn id="69" dur="1" fill="hold">
                                          <p:stCondLst>
                                            <p:cond delay="0"/>
                                          </p:stCondLst>
                                        </p:cTn>
                                        <p:tgtEl>
                                          <p:spTgt spid="438285"/>
                                        </p:tgtEl>
                                        <p:attrNameLst>
                                          <p:attrName>style.visibility</p:attrName>
                                        </p:attrNameLst>
                                      </p:cBhvr>
                                      <p:to>
                                        <p:strVal val="visible"/>
                                      </p:to>
                                    </p:set>
                                    <p:anim calcmode="lin" valueType="num">
                                      <p:cBhvr>
                                        <p:cTn id="70" dur="1000" fill="hold"/>
                                        <p:tgtEl>
                                          <p:spTgt spid="438285"/>
                                        </p:tgtEl>
                                        <p:attrNameLst>
                                          <p:attrName>ppt_w</p:attrName>
                                        </p:attrNameLst>
                                      </p:cBhvr>
                                      <p:tavLst>
                                        <p:tav tm="0">
                                          <p:val>
                                            <p:fltVal val="0"/>
                                          </p:val>
                                        </p:tav>
                                        <p:tav tm="100000">
                                          <p:val>
                                            <p:strVal val="#ppt_w"/>
                                          </p:val>
                                        </p:tav>
                                      </p:tavLst>
                                    </p:anim>
                                    <p:anim calcmode="lin" valueType="num">
                                      <p:cBhvr>
                                        <p:cTn id="71" dur="1000" fill="hold"/>
                                        <p:tgtEl>
                                          <p:spTgt spid="438285"/>
                                        </p:tgtEl>
                                        <p:attrNameLst>
                                          <p:attrName>ppt_h</p:attrName>
                                        </p:attrNameLst>
                                      </p:cBhvr>
                                      <p:tavLst>
                                        <p:tav tm="0">
                                          <p:val>
                                            <p:fltVal val="0"/>
                                          </p:val>
                                        </p:tav>
                                        <p:tav tm="100000">
                                          <p:val>
                                            <p:strVal val="#ppt_h"/>
                                          </p:val>
                                        </p:tav>
                                      </p:tavLst>
                                    </p:anim>
                                    <p:anim calcmode="lin" valueType="num">
                                      <p:cBhvr>
                                        <p:cTn id="72" dur="1000" fill="hold"/>
                                        <p:tgtEl>
                                          <p:spTgt spid="438285"/>
                                        </p:tgtEl>
                                        <p:attrNameLst>
                                          <p:attrName>ppt_x</p:attrName>
                                        </p:attrNameLst>
                                      </p:cBhvr>
                                      <p:tavLst>
                                        <p:tav tm="0" fmla="#ppt_x+(cos(-2*pi*(1-$))*-#ppt_x-sin(-2*pi*(1-$))*(1-#ppt_y))*(1-$)">
                                          <p:val>
                                            <p:fltVal val="0"/>
                                          </p:val>
                                        </p:tav>
                                        <p:tav tm="100000">
                                          <p:val>
                                            <p:fltVal val="1"/>
                                          </p:val>
                                        </p:tav>
                                      </p:tavLst>
                                    </p:anim>
                                    <p:anim calcmode="lin" valueType="num">
                                      <p:cBhvr>
                                        <p:cTn id="73" dur="1000" fill="hold"/>
                                        <p:tgtEl>
                                          <p:spTgt spid="438285"/>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10000"/>
                            </p:stCondLst>
                            <p:childTnLst>
                              <p:par>
                                <p:cTn id="75" presetID="15" presetClass="entr" presetSubtype="0" fill="hold" grpId="0" nodeType="afterEffect">
                                  <p:stCondLst>
                                    <p:cond delay="0"/>
                                  </p:stCondLst>
                                  <p:childTnLst>
                                    <p:set>
                                      <p:cBhvr>
                                        <p:cTn id="76" dur="1" fill="hold">
                                          <p:stCondLst>
                                            <p:cond delay="0"/>
                                          </p:stCondLst>
                                        </p:cTn>
                                        <p:tgtEl>
                                          <p:spTgt spid="438286"/>
                                        </p:tgtEl>
                                        <p:attrNameLst>
                                          <p:attrName>style.visibility</p:attrName>
                                        </p:attrNameLst>
                                      </p:cBhvr>
                                      <p:to>
                                        <p:strVal val="visible"/>
                                      </p:to>
                                    </p:set>
                                    <p:anim calcmode="lin" valueType="num">
                                      <p:cBhvr>
                                        <p:cTn id="77" dur="1000" fill="hold"/>
                                        <p:tgtEl>
                                          <p:spTgt spid="438286"/>
                                        </p:tgtEl>
                                        <p:attrNameLst>
                                          <p:attrName>ppt_w</p:attrName>
                                        </p:attrNameLst>
                                      </p:cBhvr>
                                      <p:tavLst>
                                        <p:tav tm="0">
                                          <p:val>
                                            <p:fltVal val="0"/>
                                          </p:val>
                                        </p:tav>
                                        <p:tav tm="100000">
                                          <p:val>
                                            <p:strVal val="#ppt_w"/>
                                          </p:val>
                                        </p:tav>
                                      </p:tavLst>
                                    </p:anim>
                                    <p:anim calcmode="lin" valueType="num">
                                      <p:cBhvr>
                                        <p:cTn id="78" dur="1000" fill="hold"/>
                                        <p:tgtEl>
                                          <p:spTgt spid="438286"/>
                                        </p:tgtEl>
                                        <p:attrNameLst>
                                          <p:attrName>ppt_h</p:attrName>
                                        </p:attrNameLst>
                                      </p:cBhvr>
                                      <p:tavLst>
                                        <p:tav tm="0">
                                          <p:val>
                                            <p:fltVal val="0"/>
                                          </p:val>
                                        </p:tav>
                                        <p:tav tm="100000">
                                          <p:val>
                                            <p:strVal val="#ppt_h"/>
                                          </p:val>
                                        </p:tav>
                                      </p:tavLst>
                                    </p:anim>
                                    <p:anim calcmode="lin" valueType="num">
                                      <p:cBhvr>
                                        <p:cTn id="79" dur="1000" fill="hold"/>
                                        <p:tgtEl>
                                          <p:spTgt spid="438286"/>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438286"/>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11000"/>
                            </p:stCondLst>
                            <p:childTnLst>
                              <p:par>
                                <p:cTn id="82" presetID="15" presetClass="entr" presetSubtype="0" fill="hold" grpId="0" nodeType="afterEffect">
                                  <p:stCondLst>
                                    <p:cond delay="0"/>
                                  </p:stCondLst>
                                  <p:childTnLst>
                                    <p:set>
                                      <p:cBhvr>
                                        <p:cTn id="83" dur="1" fill="hold">
                                          <p:stCondLst>
                                            <p:cond delay="0"/>
                                          </p:stCondLst>
                                        </p:cTn>
                                        <p:tgtEl>
                                          <p:spTgt spid="438287"/>
                                        </p:tgtEl>
                                        <p:attrNameLst>
                                          <p:attrName>style.visibility</p:attrName>
                                        </p:attrNameLst>
                                      </p:cBhvr>
                                      <p:to>
                                        <p:strVal val="visible"/>
                                      </p:to>
                                    </p:set>
                                    <p:anim calcmode="lin" valueType="num">
                                      <p:cBhvr>
                                        <p:cTn id="84" dur="1000" fill="hold"/>
                                        <p:tgtEl>
                                          <p:spTgt spid="438287"/>
                                        </p:tgtEl>
                                        <p:attrNameLst>
                                          <p:attrName>ppt_w</p:attrName>
                                        </p:attrNameLst>
                                      </p:cBhvr>
                                      <p:tavLst>
                                        <p:tav tm="0">
                                          <p:val>
                                            <p:fltVal val="0"/>
                                          </p:val>
                                        </p:tav>
                                        <p:tav tm="100000">
                                          <p:val>
                                            <p:strVal val="#ppt_w"/>
                                          </p:val>
                                        </p:tav>
                                      </p:tavLst>
                                    </p:anim>
                                    <p:anim calcmode="lin" valueType="num">
                                      <p:cBhvr>
                                        <p:cTn id="85" dur="1000" fill="hold"/>
                                        <p:tgtEl>
                                          <p:spTgt spid="438287"/>
                                        </p:tgtEl>
                                        <p:attrNameLst>
                                          <p:attrName>ppt_h</p:attrName>
                                        </p:attrNameLst>
                                      </p:cBhvr>
                                      <p:tavLst>
                                        <p:tav tm="0">
                                          <p:val>
                                            <p:fltVal val="0"/>
                                          </p:val>
                                        </p:tav>
                                        <p:tav tm="100000">
                                          <p:val>
                                            <p:strVal val="#ppt_h"/>
                                          </p:val>
                                        </p:tav>
                                      </p:tavLst>
                                    </p:anim>
                                    <p:anim calcmode="lin" valueType="num">
                                      <p:cBhvr>
                                        <p:cTn id="86" dur="1000" fill="hold"/>
                                        <p:tgtEl>
                                          <p:spTgt spid="438287"/>
                                        </p:tgtEl>
                                        <p:attrNameLst>
                                          <p:attrName>ppt_x</p:attrName>
                                        </p:attrNameLst>
                                      </p:cBhvr>
                                      <p:tavLst>
                                        <p:tav tm="0" fmla="#ppt_x+(cos(-2*pi*(1-$))*-#ppt_x-sin(-2*pi*(1-$))*(1-#ppt_y))*(1-$)">
                                          <p:val>
                                            <p:fltVal val="0"/>
                                          </p:val>
                                        </p:tav>
                                        <p:tav tm="100000">
                                          <p:val>
                                            <p:fltVal val="1"/>
                                          </p:val>
                                        </p:tav>
                                      </p:tavLst>
                                    </p:anim>
                                    <p:anim calcmode="lin" valueType="num">
                                      <p:cBhvr>
                                        <p:cTn id="87" dur="1000" fill="hold"/>
                                        <p:tgtEl>
                                          <p:spTgt spid="43828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82" grpId="0" animBg="1"/>
      <p:bldP spid="438283" grpId="0" animBg="1"/>
      <p:bldP spid="438284" grpId="0" animBg="1"/>
      <p:bldP spid="438285" grpId="0" animBg="1"/>
      <p:bldP spid="438286" grpId="0" animBg="1"/>
      <p:bldP spid="438287"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2"/>
          <p:cNvSpPr>
            <a:spLocks noGrp="1" noChangeArrowheads="1"/>
          </p:cNvSpPr>
          <p:nvPr>
            <p:ph type="title" idx="4294967295"/>
          </p:nvPr>
        </p:nvSpPr>
        <p:spPr/>
        <p:txBody>
          <a:bodyPr/>
          <a:lstStyle/>
          <a:p>
            <a:pPr eaLnBrk="1" hangingPunct="1">
              <a:defRPr/>
            </a:pPr>
            <a:r>
              <a:rPr lang="en-US">
                <a:solidFill>
                  <a:schemeClr val="bg1"/>
                </a:solidFill>
                <a:cs typeface="+mj-cs"/>
              </a:rPr>
              <a:t>Emptiness</a:t>
            </a:r>
            <a:endParaRPr lang="en-US">
              <a:cs typeface="+mj-cs"/>
            </a:endParaRPr>
          </a:p>
        </p:txBody>
      </p:sp>
      <p:pic>
        <p:nvPicPr>
          <p:cNvPr id="237570" name="Picture 3" descr="IMG_793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9617" name="Text Box 4"/>
          <p:cNvSpPr txBox="1">
            <a:spLocks noChangeArrowheads="1"/>
          </p:cNvSpPr>
          <p:nvPr/>
        </p:nvSpPr>
        <p:spPr bwMode="auto">
          <a:xfrm>
            <a:off x="457200" y="1809750"/>
            <a:ext cx="8001000" cy="283845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688975" indent="-6889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buFont typeface="Arial" charset="0"/>
              <a:buAutoNum type="arabicPeriod"/>
            </a:pPr>
            <a:r>
              <a:rPr lang="en-US" sz="3600" b="1">
                <a:solidFill>
                  <a:schemeClr val="bg1"/>
                </a:solidFill>
                <a:latin typeface="Arial" charset="0"/>
                <a:cs typeface="Arial" charset="0"/>
              </a:rPr>
              <a:t>The eternal priority of God that I must pursue with passion is…</a:t>
            </a:r>
          </a:p>
          <a:p>
            <a:pPr>
              <a:buFont typeface="Arial" charset="0"/>
              <a:buAutoNum type="arabicPeriod"/>
            </a:pPr>
            <a:endParaRPr lang="en-US" sz="3600" b="1">
              <a:solidFill>
                <a:schemeClr val="bg1"/>
              </a:solidFill>
              <a:latin typeface="Arial" charset="0"/>
              <a:cs typeface="Arial" charset="0"/>
            </a:endParaRPr>
          </a:p>
          <a:p>
            <a:r>
              <a:rPr lang="en-US" sz="3600" b="1">
                <a:solidFill>
                  <a:schemeClr val="bg1"/>
                </a:solidFill>
                <a:latin typeface="Arial" charset="0"/>
                <a:cs typeface="Arial" charset="0"/>
              </a:rPr>
              <a:t>2.	The way God is telling me to do this is…</a:t>
            </a:r>
          </a:p>
        </p:txBody>
      </p:sp>
      <p:sp>
        <p:nvSpPr>
          <p:cNvPr id="287749" name="Rectangle 5"/>
          <p:cNvSpPr>
            <a:spLocks noGrp="1" noChangeArrowheads="1"/>
          </p:cNvSpPr>
          <p:nvPr>
            <p:ph type="ctrTitle"/>
          </p:nvPr>
        </p:nvSpPr>
        <p:spPr>
          <a:xfrm>
            <a:off x="827088" y="333375"/>
            <a:ext cx="7772400" cy="968375"/>
          </a:xfrm>
          <a:solidFill>
            <a:srgbClr val="47FFD1"/>
          </a:solidFill>
        </p:spPr>
        <p:txBody>
          <a:bodyPr/>
          <a:lstStyle/>
          <a:p>
            <a:pPr eaLnBrk="1" hangingPunct="1">
              <a:defRPr/>
            </a:pPr>
            <a:r>
              <a:rPr lang="en-US" sz="5400" b="1" dirty="0">
                <a:solidFill>
                  <a:schemeClr val="tx1"/>
                </a:solidFill>
                <a:latin typeface="Arial"/>
                <a:cs typeface="Arial"/>
              </a:rPr>
              <a:t>Two Key Questions</a:t>
            </a:r>
          </a:p>
        </p:txBody>
      </p:sp>
    </p:spTree>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5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17747503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509588" y="3524250"/>
            <a:ext cx="1765300" cy="525463"/>
          </a:xfrm>
          <a:prstGeom prst="rect">
            <a:avLst/>
          </a:prstGeom>
          <a:solidFill>
            <a:srgbClr val="9C9CD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عصر الكنيسة</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2774" name="Text Box 6"/>
          <p:cNvSpPr txBox="1">
            <a:spLocks noChangeArrowheads="1"/>
          </p:cNvSpPr>
          <p:nvPr/>
        </p:nvSpPr>
        <p:spPr bwMode="auto">
          <a:xfrm>
            <a:off x="2484438" y="3524250"/>
            <a:ext cx="2725737" cy="895350"/>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الضيقة</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زك 14 : 1 - 2</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2775" name="Text Box 7"/>
          <p:cNvSpPr txBox="1">
            <a:spLocks noChangeArrowheads="1"/>
          </p:cNvSpPr>
          <p:nvPr/>
        </p:nvSpPr>
        <p:spPr bwMode="auto">
          <a:xfrm>
            <a:off x="5295900" y="3524250"/>
            <a:ext cx="2181225" cy="895350"/>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الحكم الألفي</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زك 14 : 6 - 21</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noFill/>
          <a:ln w="9360">
            <a:solidFill>
              <a:srgbClr val="000000"/>
            </a:solidFill>
            <a:miter lim="800000"/>
            <a:headEnd/>
            <a:tailEnd type="triangle" w="med" len="med"/>
          </a:ln>
        </p:spPr>
      </p:cxnSp>
      <p:sp>
        <p:nvSpPr>
          <p:cNvPr id="32777" name="Text Box 9"/>
          <p:cNvSpPr txBox="1">
            <a:spLocks noChangeArrowheads="1"/>
          </p:cNvSpPr>
          <p:nvPr/>
        </p:nvSpPr>
        <p:spPr bwMode="auto">
          <a:xfrm>
            <a:off x="1258888" y="1809750"/>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الإختطاف</a:t>
            </a:r>
            <a:b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b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1 تس 4 : 13 - 18</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4173538" y="1809750"/>
            <a:ext cx="2009775" cy="895350"/>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المجيء الثاني</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زك 14 : 3 - 5</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p>
        </p:txBody>
      </p:sp>
      <p:sp>
        <p:nvSpPr>
          <p:cNvPr id="32780" name="Text Box 12"/>
          <p:cNvSpPr txBox="1">
            <a:spLocks noChangeArrowheads="1"/>
          </p:cNvSpPr>
          <p:nvPr/>
        </p:nvSpPr>
        <p:spPr bwMode="auto">
          <a:xfrm>
            <a:off x="3340100" y="4895850"/>
            <a:ext cx="1889125" cy="1325563"/>
          </a:xfrm>
          <a:prstGeom prst="rect">
            <a:avLst/>
          </a:prstGeom>
          <a:solidFill>
            <a:srgbClr val="FFCC66"/>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جوج و ماجوج</a:t>
            </a:r>
            <a:br>
              <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br>
            <a:r>
              <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هرمجدون</a:t>
            </a:r>
            <a:r>
              <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br>
              <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b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حز 38 - 39</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2781" name="Text Box 13"/>
          <p:cNvSpPr txBox="1">
            <a:spLocks noChangeArrowheads="1"/>
          </p:cNvSpPr>
          <p:nvPr/>
        </p:nvSpPr>
        <p:spPr bwMode="auto">
          <a:xfrm>
            <a:off x="6178550" y="4914900"/>
            <a:ext cx="2687638" cy="895350"/>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إرجاع جوج و ماجوج</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رؤ 20 : 7 - 10</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p>
        </p:txBody>
      </p:sp>
      <p:sp>
        <p:nvSpPr>
          <p:cNvPr id="32783" name="Line 15"/>
          <p:cNvSpPr>
            <a:spLocks noChangeShapeType="1"/>
          </p:cNvSpPr>
          <p:nvPr/>
        </p:nvSpPr>
        <p:spPr bwMode="auto">
          <a:xfrm flipV="1">
            <a:off x="5189538" y="4037013"/>
            <a:ext cx="1587"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7566025" y="4056063"/>
            <a:ext cx="1588"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1" name="Title 18"/>
          <p:cNvSpPr>
            <a:spLocks noGrp="1"/>
          </p:cNvSpPr>
          <p:nvPr>
            <p:ph type="title" idx="4294967295"/>
          </p:nvPr>
        </p:nvSpPr>
        <p:spPr>
          <a:xfrm>
            <a:off x="0" y="0"/>
            <a:ext cx="9144000" cy="914400"/>
          </a:xfrm>
          <a:solidFill>
            <a:srgbClr val="000000"/>
          </a:solidFill>
        </p:spPr>
        <p:txBody>
          <a:bodyPr/>
          <a:lstStyle/>
          <a:p>
            <a:r>
              <a:rPr lang="ar-JO" sz="3600" b="1">
                <a:solidFill>
                  <a:schemeClr val="bg1"/>
                </a:solidFill>
                <a:latin typeface="Arial" pitchFamily="34" charset="0"/>
                <a:cs typeface="Arial" pitchFamily="34" charset="0"/>
              </a:rPr>
              <a:t>نظرة عامة على المستقبل</a:t>
            </a:r>
            <a:endParaRPr lang="en-US" sz="5400" b="1">
              <a:latin typeface="Arial" pitchFamily="34" charset="0"/>
              <a:cs typeface="Arial" pitchFamily="34" charset="0"/>
            </a:endParaRPr>
          </a:p>
        </p:txBody>
      </p:sp>
      <p:sp>
        <p:nvSpPr>
          <p:cNvPr id="19" name="Line 10"/>
          <p:cNvSpPr>
            <a:spLocks noChangeShapeType="1"/>
          </p:cNvSpPr>
          <p:nvPr/>
        </p:nvSpPr>
        <p:spPr bwMode="auto">
          <a:xfrm>
            <a:off x="779621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2" name="Text Box 14"/>
          <p:cNvSpPr txBox="1">
            <a:spLocks noChangeArrowheads="1"/>
          </p:cNvSpPr>
          <p:nvPr/>
        </p:nvSpPr>
        <p:spPr bwMode="auto">
          <a:xfrm>
            <a:off x="6632575" y="981075"/>
            <a:ext cx="2328863" cy="1755775"/>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الأبيض</a:t>
            </a:r>
            <a:endParaRPr kumimoji="0" lang="en-GB" sz="28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رؤ 20 : 11 - 14</a:t>
            </a:r>
            <a:r>
              <a:rPr kumimoji="0" lang="en-GB"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rPr>
              <a:t>)</a:t>
            </a:r>
          </a:p>
        </p:txBody>
      </p:sp>
      <p:sp>
        <p:nvSpPr>
          <p:cNvPr id="20" name="Line 15"/>
          <p:cNvSpPr>
            <a:spLocks noChangeShapeType="1"/>
          </p:cNvSpPr>
          <p:nvPr/>
        </p:nvSpPr>
        <p:spPr bwMode="auto">
          <a:xfrm flipV="1">
            <a:off x="2484438" y="2708275"/>
            <a:ext cx="1587" cy="841375"/>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5" name="Text Box 4"/>
          <p:cNvSpPr txBox="1">
            <a:spLocks noChangeArrowheads="1"/>
          </p:cNvSpPr>
          <p:nvPr/>
        </p:nvSpPr>
        <p:spPr bwMode="auto">
          <a:xfrm>
            <a:off x="8101013" y="0"/>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437</a:t>
            </a:r>
            <a:endParaRPr kumimoji="0" lang="en-GB"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71648" y="2780928"/>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يوم الرب </a:t>
            </a:r>
            <a:endParaRPr kumimoji="0" lang="en-GB"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21972081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nodeType="afterGroup">
                            <p:stCondLst>
                              <p:cond delay="30000"/>
                            </p:stCondLst>
                            <p:childTnLst>
                              <p:par>
                                <p:cTn id="74" presetID="42" presetClass="entr" fill="hold" nodeType="afterEffect">
                                  <p:stCondLst>
                                    <p:cond delay="0"/>
                                  </p:stCondLst>
                                  <p:childTnLst>
                                    <p:set>
                                      <p:cBhvr additive="repl">
                                        <p:cTn id="75" dur="1" fill="hold">
                                          <p:stCondLst>
                                            <p:cond delay="0"/>
                                          </p:stCondLst>
                                        </p:cTn>
                                        <p:tgtEl>
                                          <p:spTgt spid="32784"/>
                                        </p:tgtEl>
                                        <p:attrNameLst>
                                          <p:attrName>style.visibility</p:attrName>
                                        </p:attrNameLst>
                                      </p:cBhvr>
                                      <p:to>
                                        <p:strVal val="visible"/>
                                      </p:to>
                                    </p:set>
                                    <p:animEffect transition="in" filter="fade">
                                      <p:cBhvr additive="repl">
                                        <p:cTn id="76" dur="2000"/>
                                        <p:tgtEl>
                                          <p:spTgt spid="32784"/>
                                        </p:tgtEl>
                                      </p:cBhvr>
                                    </p:animEffect>
                                    <p:anim calcmode="lin" valueType="num">
                                      <p:cBhvr additive="repl">
                                        <p:cTn id="77" dur="2000" fill="hold"/>
                                        <p:tgtEl>
                                          <p:spTgt spid="32784"/>
                                        </p:tgtEl>
                                        <p:attrNameLst>
                                          <p:attrName>ppt_x</p:attrName>
                                        </p:attrNameLst>
                                      </p:cBhvr>
                                      <p:tavLst>
                                        <p:tav tm="100000">
                                          <p:val>
                                            <p:strVal val="#ppt_x"/>
                                          </p:val>
                                        </p:tav>
                                        <p:tav>
                                          <p:val>
                                            <p:strVal val="#ppt_x"/>
                                          </p:val>
                                        </p:tav>
                                      </p:tavLst>
                                    </p:anim>
                                    <p:anim calcmode="lin" valueType="num">
                                      <p:cBhvr additive="repl">
                                        <p:cTn id="78" dur="2000" fill="hold"/>
                                        <p:tgtEl>
                                          <p:spTgt spid="32784"/>
                                        </p:tgtEl>
                                        <p:attrNameLst>
                                          <p:attrName>ppt_y</p:attrName>
                                        </p:attrNameLst>
                                      </p:cBhvr>
                                      <p:tavLst>
                                        <p:tav tm="100000">
                                          <p:val>
                                            <p:strVal val="#ppt_y+.1"/>
                                          </p:val>
                                        </p:tav>
                                        <p:tav>
                                          <p:val>
                                            <p:strVal val="#ppt_y"/>
                                          </p:val>
                                        </p:tav>
                                      </p:tavLst>
                                    </p:anim>
                                  </p:childTnLst>
                                </p:cTn>
                              </p:par>
                            </p:childTnLst>
                          </p:cTn>
                        </p:par>
                        <p:par>
                          <p:cTn id="79" fill="hold" nodeType="afterGroup">
                            <p:stCondLst>
                              <p:cond delay="32000"/>
                            </p:stCondLst>
                            <p:childTnLst>
                              <p:par>
                                <p:cTn id="80" presetID="9" presetClass="entr" fill="hold" nodeType="afterEffect">
                                  <p:stCondLst>
                                    <p:cond delay="0"/>
                                  </p:stCondLst>
                                  <p:childTnLst>
                                    <p:set>
                                      <p:cBhvr additive="repl">
                                        <p:cTn id="81" dur="1" fill="hold">
                                          <p:stCondLst>
                                            <p:cond delay="0"/>
                                          </p:stCondLst>
                                        </p:cTn>
                                        <p:tgtEl>
                                          <p:spTgt spid="32782"/>
                                        </p:tgtEl>
                                        <p:attrNameLst>
                                          <p:attrName>style.visibility</p:attrName>
                                        </p:attrNameLst>
                                      </p:cBhvr>
                                      <p:to>
                                        <p:strVal val="visible"/>
                                      </p:to>
                                    </p:set>
                                    <p:animEffect transition="in" filter="dissolve">
                                      <p:cBhvr additive="repl">
                                        <p:cTn id="82" dur="2000"/>
                                        <p:tgtEl>
                                          <p:spTgt spid="32782"/>
                                        </p:tgtEl>
                                      </p:cBhvr>
                                    </p:animEffect>
                                  </p:childTnLst>
                                </p:cTn>
                              </p:par>
                            </p:childTnLst>
                          </p:cTn>
                        </p:par>
                        <p:par>
                          <p:cTn id="83" fill="hold" nodeType="afterGroup">
                            <p:stCondLst>
                              <p:cond delay="34000"/>
                            </p:stCondLst>
                            <p:childTnLst>
                              <p:par>
                                <p:cTn id="84" presetID="27" presetClass="emph" fill="hold" nodeType="afterEffect">
                                  <p:stCondLst>
                                    <p:cond delay="0"/>
                                  </p:stCondLst>
                                  <p:iterate type="lt">
                                    <p:tmPct val="10000"/>
                                  </p:iterate>
                                  <p:childTnLst>
                                    <p:animClr clrSpc="rgb" dir="cw">
                                      <p:cBhvr additive="repl">
                                        <p:cTn id="85" dur="1000" autoRev="1" fill="hold" masterRel="sameClick"/>
                                        <p:tgtEl>
                                          <p:spTgt spid="32781">
                                            <p:txEl>
                                              <p:pRg st="0" end="0"/>
                                            </p:txEl>
                                          </p:spTgt>
                                        </p:tgtEl>
                                        <p:attrNameLst>
                                          <p:attrName>style.color</p:attrName>
                                        </p:attrNameLst>
                                      </p:cBhvr>
                                      <p:to>
                                        <a:srgbClr val="00FFFF"/>
                                      </p:to>
                                    </p:animClr>
                                    <p:animClr clrSpc="rgb" dir="cw">
                                      <p:cBhvr additive="repl">
                                        <p:cTn id="86" dur="1000" autoRev="1" fill="hold" masterRel="sameClick"/>
                                        <p:tgtEl>
                                          <p:spTgt spid="32781">
                                            <p:txEl>
                                              <p:pRg st="0" end="0"/>
                                            </p:txEl>
                                          </p:spTgt>
                                        </p:tgtEl>
                                        <p:attrNameLst>
                                          <p:attrName>fillColor</p:attrName>
                                        </p:attrNameLst>
                                      </p:cBhvr>
                                      <p:to>
                                        <a:srgbClr val="00FFFF"/>
                                      </p:to>
                                    </p:animClr>
                                    <p:set>
                                      <p:cBhvr additive="repl">
                                        <p:cTn id="87" dur="1000" autoRev="1" fill="hold"/>
                                        <p:tgtEl>
                                          <p:spTgt spid="32781">
                                            <p:txEl>
                                              <p:pRg st="0" end="0"/>
                                            </p:txEl>
                                          </p:spTgt>
                                        </p:tgtEl>
                                        <p:attrNameLst>
                                          <p:attrName>fill.type</p:attrName>
                                        </p:attrNameLst>
                                      </p:cBhvr>
                                      <p:to>
                                        <p:strVal val="solid"/>
                                      </p:to>
                                    </p:set>
                                  </p:childTnLst>
                                </p:cTn>
                              </p:par>
                            </p:childTnLst>
                          </p:cTn>
                        </p:par>
                        <p:par>
                          <p:cTn id="88" fill="hold" nodeType="afterGroup">
                            <p:stCondLst>
                              <p:cond delay="38600"/>
                            </p:stCondLst>
                            <p:childTnLst>
                              <p:par>
                                <p:cTn id="89" presetID="27" presetClass="emph" fill="hold" nodeType="afterEffect">
                                  <p:stCondLst>
                                    <p:cond delay="0"/>
                                  </p:stCondLst>
                                  <p:iterate type="lt">
                                    <p:tmPct val="10000"/>
                                  </p:iterate>
                                  <p:childTnLst>
                                    <p:animClr clrSpc="rgb" dir="cw">
                                      <p:cBhvr additive="repl">
                                        <p:cTn id="90" dur="1000" autoRev="1" fill="hold" masterRel="sameClick"/>
                                        <p:tgtEl>
                                          <p:spTgt spid="32781">
                                            <p:txEl>
                                              <p:pRg st="1" end="1"/>
                                            </p:txEl>
                                          </p:spTgt>
                                        </p:tgtEl>
                                        <p:attrNameLst>
                                          <p:attrName>style.color</p:attrName>
                                        </p:attrNameLst>
                                      </p:cBhvr>
                                      <p:to>
                                        <a:srgbClr val="00FFFF"/>
                                      </p:to>
                                    </p:animClr>
                                    <p:animClr clrSpc="rgb" dir="cw">
                                      <p:cBhvr additive="repl">
                                        <p:cTn id="91" dur="1000" autoRev="1" fill="hold" masterRel="sameClick"/>
                                        <p:tgtEl>
                                          <p:spTgt spid="32781">
                                            <p:txEl>
                                              <p:pRg st="1" end="1"/>
                                            </p:txEl>
                                          </p:spTgt>
                                        </p:tgtEl>
                                        <p:attrNameLst>
                                          <p:attrName>fillColor</p:attrName>
                                        </p:attrNameLst>
                                      </p:cBhvr>
                                      <p:to>
                                        <a:srgbClr val="00FFFF"/>
                                      </p:to>
                                    </p:animClr>
                                    <p:set>
                                      <p:cBhvr additive="repl">
                                        <p:cTn id="92" dur="1000" autoRev="1" fill="hold"/>
                                        <p:tgtEl>
                                          <p:spTgt spid="32781">
                                            <p:txEl>
                                              <p:pRg st="1" end="1"/>
                                            </p:txEl>
                                          </p:spTgt>
                                        </p:tgtEl>
                                        <p:attrNameLst>
                                          <p:attrName>fill.type</p:attrName>
                                        </p:attrNameLst>
                                      </p:cBhvr>
                                      <p:to>
                                        <p:strVal val="solid"/>
                                      </p:to>
                                    </p:set>
                                  </p:childTnLst>
                                </p:cTn>
                              </p:par>
                            </p:childTnLst>
                          </p:cTn>
                        </p:par>
                        <p:par>
                          <p:cTn id="93" fill="hold" nodeType="afterGroup">
                            <p:stCondLst>
                              <p:cond delay="42600"/>
                            </p:stCondLst>
                            <p:childTnLst>
                              <p:par>
                                <p:cTn id="94" presetID="27" presetClass="emph" fill="hold" nodeType="afterEffect">
                                  <p:stCondLst>
                                    <p:cond delay="0"/>
                                  </p:stCondLst>
                                  <p:iterate type="lt">
                                    <p:tmPct val="10000"/>
                                  </p:iterate>
                                  <p:childTnLst>
                                    <p:animClr clrSpc="rgb" dir="cw">
                                      <p:cBhvr additive="repl">
                                        <p:cTn id="95" dur="1000" autoRev="1" fill="hold" masterRel="sameClick"/>
                                        <p:tgtEl>
                                          <p:spTgt spid="32780">
                                            <p:txEl>
                                              <p:pRg st="0" end="0"/>
                                            </p:txEl>
                                          </p:spTgt>
                                        </p:tgtEl>
                                        <p:attrNameLst>
                                          <p:attrName>style.color</p:attrName>
                                        </p:attrNameLst>
                                      </p:cBhvr>
                                      <p:to>
                                        <a:srgbClr val="00FFFF"/>
                                      </p:to>
                                    </p:animClr>
                                    <p:animClr clrSpc="rgb" dir="cw">
                                      <p:cBhvr additive="repl">
                                        <p:cTn id="96" dur="1000" autoRev="1" fill="hold" masterRel="sameClick"/>
                                        <p:tgtEl>
                                          <p:spTgt spid="32780">
                                            <p:txEl>
                                              <p:pRg st="0" end="0"/>
                                            </p:txEl>
                                          </p:spTgt>
                                        </p:tgtEl>
                                        <p:attrNameLst>
                                          <p:attrName>fillColor</p:attrName>
                                        </p:attrNameLst>
                                      </p:cBhvr>
                                      <p:to>
                                        <a:srgbClr val="00FFFF"/>
                                      </p:to>
                                    </p:animClr>
                                    <p:set>
                                      <p:cBhvr additive="repl">
                                        <p:cTn id="97" dur="1000" autoRev="1" fill="hold"/>
                                        <p:tgtEl>
                                          <p:spTgt spid="32780">
                                            <p:txEl>
                                              <p:pRg st="0" end="0"/>
                                            </p:txEl>
                                          </p:spTgt>
                                        </p:tgtEl>
                                        <p:attrNameLst>
                                          <p:attrName>fill.type</p:attrName>
                                        </p:attrNameLst>
                                      </p:cBhvr>
                                      <p:to>
                                        <p:strVal val="solid"/>
                                      </p:to>
                                    </p:set>
                                  </p:childTnLst>
                                </p:cTn>
                              </p:par>
                            </p:childTnLst>
                          </p:cTn>
                        </p:par>
                        <p:par>
                          <p:cTn id="98" fill="hold" nodeType="afterGroup">
                            <p:stCondLst>
                              <p:cond delay="49800"/>
                            </p:stCondLst>
                            <p:childTnLst>
                              <p:par>
                                <p:cTn id="99" presetID="47" presetClass="entr" fill="hold" nodeType="afterEffect">
                                  <p:stCondLst>
                                    <p:cond delay="0"/>
                                  </p:stCondLst>
                                  <p:childTnLst>
                                    <p:set>
                                      <p:cBhvr additive="repl">
                                        <p:cTn id="100" dur="1" fill="hold">
                                          <p:stCondLst>
                                            <p:cond delay="0"/>
                                          </p:stCondLst>
                                        </p:cTn>
                                        <p:tgtEl>
                                          <p:spTgt spid="19"/>
                                        </p:tgtEl>
                                        <p:attrNameLst>
                                          <p:attrName>style.visibility</p:attrName>
                                        </p:attrNameLst>
                                      </p:cBhvr>
                                      <p:to>
                                        <p:strVal val="visible"/>
                                      </p:to>
                                    </p:set>
                                    <p:animEffect transition="in" filter="fade">
                                      <p:cBhvr additive="repl">
                                        <p:cTn id="101" dur="2000"/>
                                        <p:tgtEl>
                                          <p:spTgt spid="19"/>
                                        </p:tgtEl>
                                      </p:cBhvr>
                                    </p:animEffect>
                                    <p:anim calcmode="lin" valueType="num">
                                      <p:cBhvr additive="repl">
                                        <p:cTn id="102" dur="2000" fill="hold"/>
                                        <p:tgtEl>
                                          <p:spTgt spid="19"/>
                                        </p:tgtEl>
                                        <p:attrNameLst>
                                          <p:attrName>ppt_x</p:attrName>
                                        </p:attrNameLst>
                                      </p:cBhvr>
                                      <p:tavLst>
                                        <p:tav tm="100000">
                                          <p:val>
                                            <p:strVal val="#ppt_x"/>
                                          </p:val>
                                        </p:tav>
                                        <p:tav>
                                          <p:val>
                                            <p:strVal val="#ppt_x"/>
                                          </p:val>
                                        </p:tav>
                                      </p:tavLst>
                                    </p:anim>
                                    <p:anim calcmode="lin" valueType="num">
                                      <p:cBhvr additive="repl">
                                        <p:cTn id="103" dur="2000" fill="hold"/>
                                        <p:tgtEl>
                                          <p:spTgt spid="19"/>
                                        </p:tgtEl>
                                        <p:attrNameLst>
                                          <p:attrName>ppt_y</p:attrName>
                                        </p:attrNameLst>
                                      </p:cBhvr>
                                      <p:tavLst>
                                        <p:tav tm="100000">
                                          <p:val>
                                            <p:strVal val="#ppt_y-.1"/>
                                          </p:val>
                                        </p:tav>
                                        <p:tav>
                                          <p:val>
                                            <p:strVal val="#ppt_y"/>
                                          </p:val>
                                        </p:tav>
                                      </p:tavLst>
                                    </p:anim>
                                  </p:childTnLst>
                                </p:cTn>
                              </p:par>
                            </p:childTnLst>
                          </p:cTn>
                        </p:par>
                        <p:par>
                          <p:cTn id="104" fill="hold" nodeType="afterGroup">
                            <p:stCondLst>
                              <p:cond delay="51800"/>
                            </p:stCondLst>
                            <p:childTnLst>
                              <p:par>
                                <p:cTn id="105" presetID="42" presetClass="entr" fill="hold" nodeType="afterEffect">
                                  <p:stCondLst>
                                    <p:cond delay="0"/>
                                  </p:stCondLst>
                                  <p:childTnLst>
                                    <p:set>
                                      <p:cBhvr additive="repl">
                                        <p:cTn id="106" dur="1" fill="hold">
                                          <p:stCondLst>
                                            <p:cond delay="0"/>
                                          </p:stCondLst>
                                        </p:cTn>
                                        <p:tgtEl>
                                          <p:spTgt spid="20"/>
                                        </p:tgtEl>
                                        <p:attrNameLst>
                                          <p:attrName>style.visibility</p:attrName>
                                        </p:attrNameLst>
                                      </p:cBhvr>
                                      <p:to>
                                        <p:strVal val="visible"/>
                                      </p:to>
                                    </p:set>
                                    <p:animEffect transition="in" filter="fade">
                                      <p:cBhvr additive="repl">
                                        <p:cTn id="107" dur="2000"/>
                                        <p:tgtEl>
                                          <p:spTgt spid="20"/>
                                        </p:tgtEl>
                                      </p:cBhvr>
                                    </p:animEffect>
                                    <p:anim calcmode="lin" valueType="num">
                                      <p:cBhvr additive="repl">
                                        <p:cTn id="108" dur="2000" fill="hold"/>
                                        <p:tgtEl>
                                          <p:spTgt spid="20"/>
                                        </p:tgtEl>
                                        <p:attrNameLst>
                                          <p:attrName>ppt_x</p:attrName>
                                        </p:attrNameLst>
                                      </p:cBhvr>
                                      <p:tavLst>
                                        <p:tav tm="100000">
                                          <p:val>
                                            <p:strVal val="#ppt_x"/>
                                          </p:val>
                                        </p:tav>
                                        <p:tav>
                                          <p:val>
                                            <p:strVal val="#ppt_x"/>
                                          </p:val>
                                        </p:tav>
                                      </p:tavLst>
                                    </p:anim>
                                    <p:anim calcmode="lin" valueType="num">
                                      <p:cBhvr additive="repl">
                                        <p:cTn id="109" dur="2000" fill="hold"/>
                                        <p:tgtEl>
                                          <p:spTgt spid="20"/>
                                        </p:tgtEl>
                                        <p:attrNameLst>
                                          <p:attrName>ppt_y</p:attrName>
                                        </p:attrNameLst>
                                      </p:cBhvr>
                                      <p:tavLst>
                                        <p:tav tm="100000">
                                          <p:val>
                                            <p:strVal val="#ppt_y+.1"/>
                                          </p:val>
                                        </p:tav>
                                        <p:tav>
                                          <p:val>
                                            <p:strVal val="#ppt_y"/>
                                          </p:val>
                                        </p:tav>
                                      </p:tavLst>
                                    </p:anim>
                                  </p:childTnLst>
                                </p:cTn>
                              </p:par>
                            </p:childTnLst>
                          </p:cTn>
                        </p:par>
                        <p:par>
                          <p:cTn id="110" fill="hold">
                            <p:stCondLst>
                              <p:cond delay="53800"/>
                            </p:stCondLst>
                            <p:childTnLst>
                              <p:par>
                                <p:cTn id="111" presetID="9" presetClass="entr" fill="hold" nodeType="afterEffect">
                                  <p:stCondLst>
                                    <p:cond delay="0"/>
                                  </p:stCondLst>
                                  <p:childTnLst>
                                    <p:set>
                                      <p:cBhvr additive="repl">
                                        <p:cTn id="112" dur="1" fill="hold">
                                          <p:stCondLst>
                                            <p:cond delay="0"/>
                                          </p:stCondLst>
                                        </p:cTn>
                                        <p:tgtEl>
                                          <p:spTgt spid="22"/>
                                        </p:tgtEl>
                                        <p:attrNameLst>
                                          <p:attrName>style.visibility</p:attrName>
                                        </p:attrNameLst>
                                      </p:cBhvr>
                                      <p:to>
                                        <p:strVal val="visible"/>
                                      </p:to>
                                    </p:set>
                                    <p:animEffect transition="in" filter="dissolve">
                                      <p:cBhvr additive="repl">
                                        <p:cTn id="113" dur="2000"/>
                                        <p:tgtEl>
                                          <p:spTgt spid="2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wipe(left)">
                                      <p:cBhvr>
                                        <p:cTn id="11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8593" name="Rectangle 7"/>
          <p:cNvSpPr>
            <a:spLocks noChangeArrowheads="1"/>
          </p:cNvSpPr>
          <p:nvPr/>
        </p:nvSpPr>
        <p:spPr bwMode="auto">
          <a:xfrm>
            <a:off x="0" y="0"/>
            <a:ext cx="9220200" cy="6858000"/>
          </a:xfrm>
          <a:prstGeom prst="rect">
            <a:avLst/>
          </a:prstGeom>
          <a:solidFill>
            <a:srgbClr val="FFFFFD"/>
          </a:solidFill>
          <a:ln w="9525">
            <a:solidFill>
              <a:schemeClr val="tx1"/>
            </a:solidFill>
            <a:round/>
            <a:headEnd/>
            <a:tailEnd/>
          </a:ln>
        </p:spPr>
        <p:txBody>
          <a:bodyPr wrap="none"/>
          <a:lstStyle/>
          <a:p>
            <a:pPr eaLnBrk="0" hangingPunct="0"/>
            <a:endParaRPr lang="en-US" sz="1800">
              <a:solidFill>
                <a:srgbClr val="000000"/>
              </a:solidFill>
              <a:latin typeface="Arial" charset="0"/>
              <a:ea typeface="Osaka" charset="0"/>
              <a:cs typeface="Osaka" charset="0"/>
            </a:endParaRPr>
          </a:p>
        </p:txBody>
      </p:sp>
      <p:pic>
        <p:nvPicPr>
          <p:cNvPr id="238594" name="Picture 2" descr="Jesus second coming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981200"/>
            <a:ext cx="412432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8595" name="Rectangle 3"/>
          <p:cNvSpPr>
            <a:spLocks noGrp="1" noChangeArrowheads="1"/>
          </p:cNvSpPr>
          <p:nvPr>
            <p:ph type="title" idx="4294967295"/>
          </p:nvPr>
        </p:nvSpPr>
        <p:spPr/>
        <p:txBody>
          <a:bodyPr/>
          <a:lstStyle/>
          <a:p>
            <a:r>
              <a:rPr lang="en-US">
                <a:latin typeface="Arial" charset="0"/>
                <a:cs typeface="Arial" charset="0"/>
              </a:rPr>
              <a:t>Judgment Seat of Christ</a:t>
            </a:r>
          </a:p>
        </p:txBody>
      </p:sp>
      <p:sp>
        <p:nvSpPr>
          <p:cNvPr id="238596" name="Text Box 4"/>
          <p:cNvSpPr txBox="1">
            <a:spLocks noChangeArrowheads="1"/>
          </p:cNvSpPr>
          <p:nvPr/>
        </p:nvSpPr>
        <p:spPr bwMode="auto">
          <a:xfrm>
            <a:off x="8404225"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eaLnBrk="0" hangingPunct="0">
              <a:spcBef>
                <a:spcPct val="50000"/>
              </a:spcBef>
            </a:pPr>
            <a:r>
              <a:rPr lang="en-US" b="1">
                <a:solidFill>
                  <a:srgbClr val="000000"/>
                </a:solidFill>
              </a:rPr>
              <a:t>160</a:t>
            </a:r>
            <a:endParaRPr lang="en-US" sz="1800">
              <a:solidFill>
                <a:srgbClr val="000000"/>
              </a:solidFill>
            </a:endParaRPr>
          </a:p>
        </p:txBody>
      </p:sp>
      <p:sp>
        <p:nvSpPr>
          <p:cNvPr id="238597" name="Rectangle 3"/>
          <p:cNvSpPr txBox="1">
            <a:spLocks noChangeArrowheads="1"/>
          </p:cNvSpPr>
          <p:nvPr/>
        </p:nvSpPr>
        <p:spPr bwMode="auto">
          <a:xfrm>
            <a:off x="3810000" y="2438400"/>
            <a:ext cx="4953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363538" indent="-363538">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eaLnBrk="0" hangingPunct="0">
              <a:buFont typeface="Arial" charset="0"/>
              <a:buChar char="•"/>
            </a:pPr>
            <a:r>
              <a:rPr lang="en-US" sz="2800" b="1" dirty="0">
                <a:solidFill>
                  <a:srgbClr val="000000"/>
                </a:solidFill>
                <a:cs typeface="Arial" charset="0"/>
              </a:rPr>
              <a:t>Believers Rewarded by Christ (2 Cor. 5:10)</a:t>
            </a:r>
          </a:p>
          <a:p>
            <a:pPr eaLnBrk="0" hangingPunct="0">
              <a:buFont typeface="Arial" charset="0"/>
              <a:buChar char="•"/>
            </a:pPr>
            <a:endParaRPr lang="en-US" sz="2800" b="1" dirty="0">
              <a:solidFill>
                <a:srgbClr val="000000"/>
              </a:solidFill>
              <a:cs typeface="Arial" charset="0"/>
            </a:endParaRPr>
          </a:p>
          <a:p>
            <a:pPr eaLnBrk="0" hangingPunct="0">
              <a:buFont typeface="Arial" charset="0"/>
              <a:buChar char="•"/>
            </a:pPr>
            <a:r>
              <a:rPr lang="en-US" sz="2800" b="1" dirty="0">
                <a:solidFill>
                  <a:srgbClr val="000000"/>
                </a:solidFill>
                <a:cs typeface="Arial" charset="0"/>
              </a:rPr>
              <a:t>At the Rapture </a:t>
            </a:r>
            <a:br>
              <a:rPr lang="en-US" sz="2800" b="1" dirty="0">
                <a:solidFill>
                  <a:srgbClr val="000000"/>
                </a:solidFill>
                <a:cs typeface="Arial" charset="0"/>
              </a:rPr>
            </a:br>
            <a:r>
              <a:rPr lang="en-US" sz="2800" b="1" dirty="0">
                <a:solidFill>
                  <a:srgbClr val="000000"/>
                </a:solidFill>
                <a:cs typeface="Arial" charset="0"/>
              </a:rPr>
              <a:t>(1 Thess. 4:17)</a:t>
            </a:r>
          </a:p>
          <a:p>
            <a:pPr eaLnBrk="0" hangingPunct="0">
              <a:buFont typeface="Arial" charset="0"/>
              <a:buChar char="•"/>
            </a:pPr>
            <a:endParaRPr lang="en-US" sz="2800" b="1" dirty="0">
              <a:solidFill>
                <a:srgbClr val="000000"/>
              </a:solidFill>
              <a:cs typeface="Arial" charset="0"/>
            </a:endParaRPr>
          </a:p>
          <a:p>
            <a:pPr eaLnBrk="0" hangingPunct="0">
              <a:buFont typeface="Arial" charset="0"/>
              <a:buChar char="•"/>
            </a:pPr>
            <a:r>
              <a:rPr lang="en-US" sz="2800" b="1" dirty="0">
                <a:solidFill>
                  <a:srgbClr val="000000"/>
                </a:solidFill>
                <a:cs typeface="Arial" charset="0"/>
              </a:rPr>
              <a:t>Reward or loss of rewards (not salvation)</a:t>
            </a:r>
          </a:p>
        </p:txBody>
      </p:sp>
    </p:spTree>
    <p:extLst>
      <p:ext uri="{BB962C8B-B14F-4D97-AF65-F5344CB8AC3E}">
        <p14:creationId xmlns:p14="http://schemas.microsoft.com/office/powerpoint/2010/main" val="3034323318"/>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594946" name="Picture 3" descr="bodybuild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72421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4947" name="Title 1"/>
          <p:cNvSpPr>
            <a:spLocks noGrp="1"/>
          </p:cNvSpPr>
          <p:nvPr>
            <p:ph type="title"/>
          </p:nvPr>
        </p:nvSpPr>
        <p:spPr>
          <a:xfrm>
            <a:off x="2771800" y="116632"/>
            <a:ext cx="4464496" cy="1905000"/>
          </a:xfrm>
        </p:spPr>
        <p:txBody>
          <a:bodyPr/>
          <a:lstStyle/>
          <a:p>
            <a:r>
              <a:rPr lang="en-US" b="1" dirty="0">
                <a:latin typeface="Arial" charset="0"/>
                <a:ea typeface="ヒラギノ角ゴ Pro W3" charset="0"/>
                <a:cs typeface="ヒラギノ角ゴ Pro W3" charset="0"/>
              </a:rPr>
              <a:t>The Resurrected Body</a:t>
            </a:r>
          </a:p>
        </p:txBody>
      </p:sp>
    </p:spTree>
    <p:extLst>
      <p:ext uri="{BB962C8B-B14F-4D97-AF65-F5344CB8AC3E}">
        <p14:creationId xmlns:p14="http://schemas.microsoft.com/office/powerpoint/2010/main" val="651647930"/>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0" name="Rectangle 3"/>
          <p:cNvSpPr>
            <a:spLocks noGrp="1" noChangeArrowheads="1"/>
          </p:cNvSpPr>
          <p:nvPr>
            <p:ph type="title" idx="4294967295"/>
          </p:nvPr>
        </p:nvSpPr>
        <p:spPr>
          <a:xfrm>
            <a:off x="38100" y="404813"/>
            <a:ext cx="9070975" cy="1143000"/>
          </a:xfrm>
        </p:spPr>
        <p:txBody>
          <a:bodyPr/>
          <a:lstStyle/>
          <a:p>
            <a:r>
              <a:rPr lang="ar-JO" b="1" dirty="0">
                <a:latin typeface="Arial" panose="020B0604020202020204" pitchFamily="34" charset="0"/>
                <a:ea typeface="ＭＳ Ｐゴシック" charset="0"/>
                <a:cs typeface="Arial" panose="020B0604020202020204" pitchFamily="34" charset="0"/>
              </a:rPr>
              <a:t>سوف نلتقي به في السحب</a:t>
            </a:r>
            <a:endParaRPr lang="en-US" b="1" dirty="0">
              <a:latin typeface="Arial" panose="020B0604020202020204" pitchFamily="34" charset="0"/>
              <a:ea typeface="ＭＳ Ｐゴシック" charset="0"/>
              <a:cs typeface="Arial" panose="020B0604020202020204" pitchFamily="34" charset="0"/>
            </a:endParaRPr>
          </a:p>
        </p:txBody>
      </p:sp>
      <p:sp>
        <p:nvSpPr>
          <p:cNvPr id="2" name="Rectangle 3">
            <a:extLst>
              <a:ext uri="{FF2B5EF4-FFF2-40B4-BE49-F238E27FC236}">
                <a16:creationId xmlns:a16="http://schemas.microsoft.com/office/drawing/2014/main" id="{8D8AD838-1970-A520-8708-AD5F362CFE99}"/>
              </a:ext>
            </a:extLst>
          </p:cNvPr>
          <p:cNvSpPr txBox="1">
            <a:spLocks noChangeArrowheads="1"/>
          </p:cNvSpPr>
          <p:nvPr/>
        </p:nvSpPr>
        <p:spPr bwMode="auto">
          <a:xfrm>
            <a:off x="-4763" y="5419726"/>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سوف نلتقي به في السحب</a:t>
            </a:r>
            <a:endParaRPr kumimoji="0" lang="en-US" sz="44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874" name="Rectangle 3"/>
          <p:cNvSpPr>
            <a:spLocks noGrp="1" noChangeArrowheads="1"/>
          </p:cNvSpPr>
          <p:nvPr>
            <p:ph type="title" idx="4294967295"/>
          </p:nvPr>
        </p:nvSpPr>
        <p:spPr>
          <a:xfrm>
            <a:off x="4038600" y="0"/>
            <a:ext cx="5105400" cy="1752600"/>
          </a:xfrm>
          <a:solidFill>
            <a:schemeClr val="accent1"/>
          </a:solidFill>
        </p:spPr>
        <p:txBody>
          <a:bodyPr/>
          <a:lstStyle/>
          <a:p>
            <a:pPr eaLnBrk="1" hangingPunct="1"/>
            <a:r>
              <a:rPr lang="ar-JO" sz="4000" b="1" dirty="0">
                <a:latin typeface="Arial" charset="0"/>
                <a:ea typeface="ＭＳ Ｐゴシック" charset="0"/>
                <a:cs typeface="ＭＳ Ｐゴシック" charset="0"/>
              </a:rPr>
              <a:t>إن نقض بيت خيمتنا الأرضي</a:t>
            </a:r>
            <a:br>
              <a:rPr lang="en-US" altLang="ja-JP" sz="4000" b="1" dirty="0">
                <a:latin typeface="Arial" charset="0"/>
                <a:ea typeface="ＭＳ Ｐゴシック" charset="0"/>
                <a:cs typeface="ＭＳ Ｐゴシック" charset="0"/>
              </a:rPr>
            </a:br>
            <a:r>
              <a:rPr lang="en-US" altLang="ja-JP" sz="4000" b="1" dirty="0">
                <a:latin typeface="Arial" charset="0"/>
                <a:ea typeface="ＭＳ Ｐゴシック" charset="0"/>
                <a:cs typeface="ＭＳ Ｐゴシック" charset="0"/>
              </a:rPr>
              <a:t>(</a:t>
            </a:r>
            <a:r>
              <a:rPr lang="ar-JO" altLang="ja-JP" sz="4000" b="1" dirty="0">
                <a:latin typeface="Arial" charset="0"/>
                <a:ea typeface="ＭＳ Ｐゴシック" charset="0"/>
                <a:cs typeface="ＭＳ Ｐゴシック" charset="0"/>
              </a:rPr>
              <a:t>2 كو 5: 1</a:t>
            </a:r>
            <a:r>
              <a:rPr lang="en-US" altLang="ja-JP" sz="4000" b="1" dirty="0">
                <a:latin typeface="Arial" charset="0"/>
                <a:ea typeface="ＭＳ Ｐゴシック" charset="0"/>
                <a:cs typeface="ＭＳ Ｐゴシック" charset="0"/>
              </a:rPr>
              <a:t>)</a:t>
            </a:r>
            <a:endParaRPr lang="en-US"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24462898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charset="0"/>
                <a:ea typeface="ＭＳ Ｐゴシック" charset="0"/>
                <a:cs typeface="ＭＳ Ｐゴシック" charset="0"/>
              </a:rPr>
              <a:t>منفتح</a:t>
            </a:r>
            <a:endParaRPr lang="en-US" sz="4800" b="1" dirty="0">
              <a:effectLst>
                <a:glow rad="127000">
                  <a:schemeClr val="tx1"/>
                </a:glow>
              </a:effectLst>
              <a:latin typeface="Arial" charset="0"/>
              <a:ea typeface="ＭＳ Ｐゴシック" charset="0"/>
              <a:cs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منغلق</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3930716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1" name="Picture 2" descr="img35[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22" name="Rectangle 3"/>
          <p:cNvSpPr>
            <a:spLocks noGrp="1" noChangeArrowheads="1"/>
          </p:cNvSpPr>
          <p:nvPr>
            <p:ph type="title" idx="4294967295"/>
          </p:nvPr>
        </p:nvSpPr>
        <p:spPr>
          <a:xfrm>
            <a:off x="152400" y="381000"/>
            <a:ext cx="7772400" cy="1143000"/>
          </a:xfrm>
        </p:spPr>
        <p:txBody>
          <a:bodyPr/>
          <a:lstStyle/>
          <a:p>
            <a:pPr algn="l" eaLnBrk="1" hangingPunct="1"/>
            <a:r>
              <a:rPr lang="ar-JO" b="1" dirty="0">
                <a:latin typeface="Arial" charset="0"/>
                <a:ea typeface="ＭＳ Ｐゴシック" charset="0"/>
                <a:cs typeface="ＭＳ Ｐゴシック" charset="0"/>
              </a:rPr>
              <a:t>أجساد جديدة</a:t>
            </a:r>
            <a:endParaRPr lang="en-US"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04488062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ctrTitle"/>
          </p:nvPr>
        </p:nvSpPr>
        <p:spPr>
          <a:xfrm>
            <a:off x="2286000" y="304800"/>
            <a:ext cx="6172200" cy="3124200"/>
          </a:xfrm>
          <a:effectLst>
            <a:outerShdw blurRad="63500" algn="ctr" rotWithShape="0">
              <a:srgbClr val="000000">
                <a:alpha val="75000"/>
              </a:srgbClr>
            </a:outerShdw>
          </a:effectLst>
        </p:spPr>
        <p:txBody>
          <a:bodyPr/>
          <a:lstStyle/>
          <a:p>
            <a:pPr algn="ctr" eaLnBrk="1" hangingPunct="1">
              <a:defRPr/>
            </a:pPr>
            <a:r>
              <a:rPr lang="ar-JO" sz="5400" b="1" dirty="0">
                <a:solidFill>
                  <a:schemeClr val="accent2"/>
                </a:solidFill>
                <a:latin typeface="Copperplate Gothic Light" charset="0"/>
                <a:ea typeface="ヒラギノ角ゴ Pro W3" charset="0"/>
                <a:cs typeface="ヒラギノ角ゴ Pro W3" charset="0"/>
              </a:rPr>
              <a:t>الدينونة</a:t>
            </a:r>
            <a:br>
              <a:rPr lang="ar-JO" sz="5400" b="1" dirty="0">
                <a:solidFill>
                  <a:schemeClr val="accent2"/>
                </a:solidFill>
                <a:latin typeface="Copperplate Gothic Light" charset="0"/>
                <a:ea typeface="ヒラギノ角ゴ Pro W3" charset="0"/>
                <a:cs typeface="ヒラギノ角ゴ Pro W3" charset="0"/>
              </a:rPr>
            </a:br>
            <a:r>
              <a:rPr lang="ar-JO" sz="5400" b="1" dirty="0">
                <a:solidFill>
                  <a:schemeClr val="accent2"/>
                </a:solidFill>
                <a:latin typeface="Copperplate Gothic Light" charset="0"/>
                <a:ea typeface="ヒラギノ角ゴ Pro W3" charset="0"/>
                <a:cs typeface="ヒラギノ角ゴ Pro W3" charset="0"/>
              </a:rPr>
              <a:t>كرسي المسيح</a:t>
            </a:r>
            <a:endParaRPr lang="en-US" b="1" dirty="0">
              <a:solidFill>
                <a:schemeClr val="accent2"/>
              </a:solidFill>
              <a:latin typeface="Copperplate Gothic Light" charset="0"/>
              <a:ea typeface="ヒラギノ角ゴ Pro W3" charset="0"/>
              <a:cs typeface="ヒラギノ角ゴ Pro W3" charset="0"/>
            </a:endParaRPr>
          </a:p>
        </p:txBody>
      </p:sp>
      <p:sp>
        <p:nvSpPr>
          <p:cNvPr id="52227" name="Rectangle 3"/>
          <p:cNvSpPr>
            <a:spLocks noChangeArrowheads="1"/>
          </p:cNvSpPr>
          <p:nvPr/>
        </p:nvSpPr>
        <p:spPr bwMode="auto">
          <a:xfrm>
            <a:off x="1905000" y="4343400"/>
            <a:ext cx="5562600" cy="2438400"/>
          </a:xfrm>
          <a:prstGeom prst="rect">
            <a:avLst/>
          </a:prstGeom>
          <a:noFill/>
          <a:ln w="9525">
            <a:noFill/>
            <a:miter lim="800000"/>
            <a:headEnd/>
            <a:tailEnd/>
          </a:ln>
          <a:effectLst>
            <a:outerShdw blurRad="63500" dist="35921" dir="2700000" algn="ctr" rotWithShape="0">
              <a:srgbClr val="FFFFFF">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3200" b="1" i="1" u="none" strike="noStrike" kern="1200" cap="none" spc="0" normalizeH="0" baseline="0" noProof="0" dirty="0">
                <a:ln>
                  <a:noFill/>
                </a:ln>
                <a:solidFill>
                  <a:srgbClr val="000000"/>
                </a:solidFill>
                <a:effectLst/>
                <a:uLnTx/>
                <a:uFillTx/>
                <a:latin typeface="Arial" charset="0"/>
                <a:ea typeface="ヒラギノ角ゴ Pro W3" charset="0"/>
                <a:cs typeface="ヒラギノ角ゴ Pro W3" charset="0"/>
              </a:rPr>
              <a:t>هل هي دينونة لتحديد </a:t>
            </a:r>
            <a:r>
              <a:rPr kumimoji="0" lang="ar-JO" sz="3200" b="1" i="1" u="sng" strike="noStrike" kern="1200" cap="none" spc="0" normalizeH="0" baseline="0" noProof="0" dirty="0">
                <a:ln>
                  <a:noFill/>
                </a:ln>
                <a:solidFill>
                  <a:srgbClr val="000000"/>
                </a:solidFill>
                <a:effectLst/>
                <a:uLnTx/>
                <a:uFillTx/>
                <a:latin typeface="Arial" charset="0"/>
                <a:ea typeface="ヒラギノ角ゴ Pro W3" charset="0"/>
                <a:cs typeface="ヒラギノ角ゴ Pro W3" charset="0"/>
              </a:rPr>
              <a:t>الخلاص</a:t>
            </a:r>
            <a:r>
              <a:rPr kumimoji="0" lang="ar-JO" sz="3200" b="1" i="1" u="none" strike="noStrike" kern="1200" cap="none" spc="0" normalizeH="0" baseline="0" noProof="0" dirty="0">
                <a:ln>
                  <a:noFill/>
                </a:ln>
                <a:solidFill>
                  <a:srgbClr val="000000"/>
                </a:solidFill>
                <a:effectLst/>
                <a:uLnTx/>
                <a:uFillTx/>
                <a:latin typeface="Arial" charset="0"/>
                <a:ea typeface="ヒラギノ角ゴ Pro W3" charset="0"/>
                <a:cs typeface="ヒラギノ角ゴ Pro W3" charset="0"/>
              </a:rPr>
              <a:t> ؟</a:t>
            </a:r>
            <a:endParaRPr kumimoji="0" lang="en-US" sz="3200" b="1" i="1" u="none" strike="noStrike" kern="1200" cap="none" spc="0" normalizeH="0" baseline="0" noProof="0" dirty="0">
              <a:ln>
                <a:noFill/>
              </a:ln>
              <a:solidFill>
                <a:srgbClr val="000000"/>
              </a:solidFill>
              <a:effectLst/>
              <a:uLnTx/>
              <a:uFillTx/>
              <a:latin typeface="Arial" charset="0"/>
              <a:ea typeface="ヒラギノ角ゴ Pro W3" charset="0"/>
              <a:cs typeface="ヒラギノ角ゴ Pro W3"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endParaRPr kumimoji="0" lang="en-US" sz="3200" b="1" i="1" u="none" strike="noStrike" kern="1200" cap="none" spc="0" normalizeH="0" baseline="0" noProof="0" dirty="0">
              <a:ln>
                <a:noFill/>
              </a:ln>
              <a:solidFill>
                <a:srgbClr val="000000"/>
              </a:solidFill>
              <a:effectLst/>
              <a:uLnTx/>
              <a:uFillTx/>
              <a:latin typeface="Arial" charset="0"/>
              <a:ea typeface="ヒラギノ角ゴ Pro W3" charset="0"/>
              <a:cs typeface="ヒラギノ角ゴ Pro W3"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3200" b="1" i="1" u="none" strike="noStrike" kern="1200" cap="none" spc="0" normalizeH="0" baseline="0" noProof="0" dirty="0">
                <a:ln>
                  <a:noFill/>
                </a:ln>
                <a:solidFill>
                  <a:srgbClr val="000000"/>
                </a:solidFill>
                <a:effectLst/>
                <a:uLnTx/>
                <a:uFillTx/>
                <a:latin typeface="Arial" charset="0"/>
                <a:ea typeface="ヒラギノ角ゴ Pro W3" charset="0"/>
                <a:cs typeface="ヒラギノ角ゴ Pro W3" charset="0"/>
              </a:rPr>
              <a:t>أم أنها</a:t>
            </a:r>
            <a:r>
              <a:rPr kumimoji="0" lang="ar-JO" sz="3200" b="1" i="1" u="sng" strike="noStrike" kern="1200" cap="none" spc="0" normalizeH="0" baseline="0" noProof="0" dirty="0">
                <a:ln>
                  <a:noFill/>
                </a:ln>
                <a:solidFill>
                  <a:srgbClr val="000000"/>
                </a:solidFill>
                <a:effectLst/>
                <a:uLnTx/>
                <a:uFillTx/>
                <a:latin typeface="Arial" charset="0"/>
                <a:ea typeface="ヒラギノ角ゴ Pro W3" charset="0"/>
                <a:cs typeface="ヒラギノ角ゴ Pro W3" charset="0"/>
              </a:rPr>
              <a:t> لمكافأة </a:t>
            </a:r>
            <a:r>
              <a:rPr kumimoji="0" lang="ar-JO" sz="3200" b="1" i="1" u="none" strike="noStrike" kern="1200" cap="none" spc="0" normalizeH="0" baseline="0" noProof="0" dirty="0">
                <a:ln>
                  <a:noFill/>
                </a:ln>
                <a:solidFill>
                  <a:srgbClr val="000000"/>
                </a:solidFill>
                <a:effectLst/>
                <a:uLnTx/>
                <a:uFillTx/>
                <a:latin typeface="Arial" charset="0"/>
                <a:ea typeface="ヒラギノ角ゴ Pro W3" charset="0"/>
                <a:cs typeface="ヒラギノ角ゴ Pro W3" charset="0"/>
              </a:rPr>
              <a:t>المؤمنين ؟</a:t>
            </a:r>
            <a:endParaRPr kumimoji="0" lang="en-US" sz="3200" b="1" i="1" u="none" strike="noStrike" kern="1200" cap="none" spc="0" normalizeH="0" baseline="0" noProof="0" dirty="0">
              <a:ln>
                <a:noFill/>
              </a:ln>
              <a:solidFill>
                <a:srgbClr val="000000"/>
              </a:solidFill>
              <a:effectLst/>
              <a:uLnTx/>
              <a:uFillTx/>
              <a:latin typeface="Arial" charset="0"/>
              <a:ea typeface="ヒラギノ角ゴ Pro W3" charset="0"/>
              <a:cs typeface="ヒラギノ角ゴ Pro W3" charset="0"/>
            </a:endParaRPr>
          </a:p>
        </p:txBody>
      </p:sp>
    </p:spTree>
    <p:extLst>
      <p:ext uri="{BB962C8B-B14F-4D97-AF65-F5344CB8AC3E}">
        <p14:creationId xmlns:p14="http://schemas.microsoft.com/office/powerpoint/2010/main" val="428872371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86018" name="Picture 2" descr="corinth8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848600" cy="696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0"/>
            <a:ext cx="9144000" cy="838200"/>
          </a:xfrm>
          <a:effectLst>
            <a:outerShdw blurRad="63500" dist="35921" dir="2700000" algn="ctr" rotWithShape="0">
              <a:srgbClr val="000000"/>
            </a:outerShdw>
          </a:effectLst>
        </p:spPr>
        <p:txBody>
          <a:bodyPr/>
          <a:lstStyle/>
          <a:p>
            <a:pPr algn="l" eaLnBrk="1" hangingPunct="1">
              <a:defRPr/>
            </a:pPr>
            <a:r>
              <a:rPr lang="en-US" sz="3600">
                <a:solidFill>
                  <a:schemeClr val="tx1"/>
                </a:solidFill>
                <a:latin typeface="Arial" charset="0"/>
                <a:ea typeface="ＭＳ Ｐゴシック" charset="0"/>
                <a:cs typeface="ＭＳ Ｐゴシック" charset="0"/>
              </a:rPr>
              <a:t>The Bema Still Exists</a:t>
            </a:r>
          </a:p>
        </p:txBody>
      </p:sp>
    </p:spTree>
    <p:extLst>
      <p:ext uri="{BB962C8B-B14F-4D97-AF65-F5344CB8AC3E}">
        <p14:creationId xmlns:p14="http://schemas.microsoft.com/office/powerpoint/2010/main" val="1440379015"/>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88066" name="Picture 2" descr="Corinth_bema_and_Acrocorinth_tb_n0116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6019800"/>
            <a:ext cx="9144000" cy="838200"/>
          </a:xfrm>
          <a:solidFill>
            <a:schemeClr val="tx1"/>
          </a:solidFill>
          <a:effectLst>
            <a:outerShdw blurRad="63500" dist="35921" dir="2700000" algn="ctr" rotWithShape="0">
              <a:srgbClr val="000000"/>
            </a:outerShdw>
          </a:effectLst>
        </p:spPr>
        <p:txBody>
          <a:bodyPr/>
          <a:lstStyle/>
          <a:p>
            <a:pPr eaLnBrk="1" hangingPunct="1">
              <a:defRPr/>
            </a:pPr>
            <a:r>
              <a:rPr lang="en-US" sz="4000">
                <a:solidFill>
                  <a:schemeClr val="bg1"/>
                </a:solidFill>
                <a:latin typeface="Arial" charset="0"/>
                <a:ea typeface="ＭＳ Ｐゴシック" charset="0"/>
                <a:cs typeface="ＭＳ Ｐゴシック" charset="0"/>
              </a:rPr>
              <a:t>Bema with Acrocorinth in Distance</a:t>
            </a:r>
          </a:p>
        </p:txBody>
      </p:sp>
    </p:spTree>
    <p:extLst>
      <p:ext uri="{BB962C8B-B14F-4D97-AF65-F5344CB8AC3E}">
        <p14:creationId xmlns:p14="http://schemas.microsoft.com/office/powerpoint/2010/main" val="2499091757"/>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90114" name="Picture 2" descr="Acrocorinth_Temple_of_Aphrodite2,_tb0508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304800"/>
            <a:ext cx="9144000" cy="1143000"/>
          </a:xfrm>
          <a:effectLst>
            <a:outerShdw blurRad="63500" dist="35921" dir="2700000" algn="ctr" rotWithShape="0">
              <a:srgbClr val="000000"/>
            </a:outerShdw>
          </a:effectLst>
        </p:spPr>
        <p:txBody>
          <a:bodyPr/>
          <a:lstStyle/>
          <a:p>
            <a:pPr eaLnBrk="1" hangingPunct="1">
              <a:defRPr/>
            </a:pPr>
            <a:r>
              <a:rPr lang="en-US">
                <a:solidFill>
                  <a:schemeClr val="bg1"/>
                </a:solidFill>
                <a:latin typeface="Arial" charset="0"/>
                <a:ea typeface="ＭＳ Ｐゴシック" charset="0"/>
                <a:cs typeface="ＭＳ Ｐゴシック" charset="0"/>
              </a:rPr>
              <a:t>View from Acrocorinth</a:t>
            </a:r>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494522489"/>
      </p:ext>
    </p:extLst>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92162" name="Picture 2" descr="Corinth_excavations_from_Acrocorinth3,_tb0508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0"/>
            <a:ext cx="9144000" cy="914400"/>
          </a:xfrm>
          <a:solidFill>
            <a:srgbClr val="000000"/>
          </a:solidFill>
          <a:effectLst>
            <a:outerShdw blurRad="63500" dist="35921" dir="2700000" algn="ctr" rotWithShape="0">
              <a:srgbClr val="000000"/>
            </a:outerShdw>
          </a:effectLst>
        </p:spPr>
        <p:txBody>
          <a:bodyPr/>
          <a:lstStyle/>
          <a:p>
            <a:pPr eaLnBrk="1" hangingPunct="1">
              <a:defRPr/>
            </a:pPr>
            <a:r>
              <a:rPr lang="en-US">
                <a:solidFill>
                  <a:schemeClr val="bg1"/>
                </a:solidFill>
                <a:latin typeface="Arial" charset="0"/>
                <a:ea typeface="ＭＳ Ｐゴシック" charset="0"/>
                <a:cs typeface="ＭＳ Ｐゴシック" charset="0"/>
              </a:rPr>
              <a:t>The Main City Below</a:t>
            </a:r>
          </a:p>
        </p:txBody>
      </p:sp>
    </p:spTree>
    <p:extLst>
      <p:ext uri="{BB962C8B-B14F-4D97-AF65-F5344CB8AC3E}">
        <p14:creationId xmlns:p14="http://schemas.microsoft.com/office/powerpoint/2010/main" val="2428190045"/>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93" name="Text Box 2"/>
          <p:cNvSpPr txBox="1"/>
          <p:nvPr/>
        </p:nvSpPr>
        <p:spPr>
          <a:xfrm>
            <a:off x="8436020" y="76200"/>
            <a:ext cx="612687"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000000"/>
                </a:solidFill>
                <a:effectLst/>
                <a:uLnTx/>
                <a:uFillTx/>
                <a:latin typeface="Arial"/>
                <a:cs typeface="Arial"/>
                <a:sym typeface="Arial"/>
              </a:rPr>
              <a:t>161</a:t>
            </a:r>
          </a:p>
        </p:txBody>
      </p:sp>
      <p:grpSp>
        <p:nvGrpSpPr>
          <p:cNvPr id="13096" name="Picture 4"/>
          <p:cNvGrpSpPr/>
          <p:nvPr/>
        </p:nvGrpSpPr>
        <p:grpSpPr>
          <a:xfrm>
            <a:off x="4370387" y="1790700"/>
            <a:ext cx="4773613" cy="5067300"/>
            <a:chOff x="0" y="0"/>
            <a:chExt cx="4773612" cy="5067300"/>
          </a:xfrm>
        </p:grpSpPr>
        <p:sp>
          <p:nvSpPr>
            <p:cNvPr id="13094" name="Rectangle"/>
            <p:cNvSpPr/>
            <p:nvPr/>
          </p:nvSpPr>
          <p:spPr>
            <a:xfrm>
              <a:off x="0" y="0"/>
              <a:ext cx="4773613" cy="5067300"/>
            </a:xfrm>
            <a:prstGeom prst="rect">
              <a:avLst/>
            </a:prstGeom>
            <a:solidFill>
              <a:srgbClr val="FFFFCC"/>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pic>
          <p:nvPicPr>
            <p:cNvPr id="13095" name="image138.tif" descr="image138.tif"/>
            <p:cNvPicPr>
              <a:picLocks noChangeAspect="1"/>
            </p:cNvPicPr>
            <p:nvPr/>
          </p:nvPicPr>
          <p:blipFill>
            <a:blip r:embed="rId2" cstate="print"/>
            <a:stretch>
              <a:fillRect/>
            </a:stretch>
          </p:blipFill>
          <p:spPr>
            <a:xfrm>
              <a:off x="0" y="0"/>
              <a:ext cx="4773613" cy="5067300"/>
            </a:xfrm>
            <a:prstGeom prst="rect">
              <a:avLst/>
            </a:prstGeom>
            <a:ln w="12700" cap="flat">
              <a:noFill/>
              <a:miter lim="400000"/>
            </a:ln>
            <a:effectLst/>
          </p:spPr>
        </p:pic>
      </p:grpSp>
      <p:grpSp>
        <p:nvGrpSpPr>
          <p:cNvPr id="13099" name="Picture 6"/>
          <p:cNvGrpSpPr/>
          <p:nvPr/>
        </p:nvGrpSpPr>
        <p:grpSpPr>
          <a:xfrm>
            <a:off x="0" y="1143000"/>
            <a:ext cx="5943600" cy="4184650"/>
            <a:chOff x="0" y="0"/>
            <a:chExt cx="5943600" cy="4184650"/>
          </a:xfrm>
        </p:grpSpPr>
        <p:sp>
          <p:nvSpPr>
            <p:cNvPr id="13097" name="Rectangle"/>
            <p:cNvSpPr/>
            <p:nvPr/>
          </p:nvSpPr>
          <p:spPr>
            <a:xfrm>
              <a:off x="0" y="0"/>
              <a:ext cx="5943600" cy="4184650"/>
            </a:xfrm>
            <a:prstGeom prst="rect">
              <a:avLst/>
            </a:prstGeom>
            <a:solidFill>
              <a:srgbClr val="FFCC99"/>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pic>
          <p:nvPicPr>
            <p:cNvPr id="13098" name="image139.tif" descr="image139.tif"/>
            <p:cNvPicPr>
              <a:picLocks noChangeAspect="1"/>
            </p:cNvPicPr>
            <p:nvPr/>
          </p:nvPicPr>
          <p:blipFill>
            <a:blip r:embed="rId3" cstate="print"/>
            <a:stretch>
              <a:fillRect/>
            </a:stretch>
          </p:blipFill>
          <p:spPr>
            <a:xfrm>
              <a:off x="0" y="0"/>
              <a:ext cx="5943600" cy="4184650"/>
            </a:xfrm>
            <a:prstGeom prst="rect">
              <a:avLst/>
            </a:prstGeom>
            <a:ln w="12700" cap="flat">
              <a:noFill/>
              <a:miter lim="400000"/>
            </a:ln>
            <a:effectLst/>
          </p:spPr>
        </p:pic>
      </p:grpSp>
      <p:sp>
        <p:nvSpPr>
          <p:cNvPr id="13100" name="Rectangle 8"/>
          <p:cNvSpPr/>
          <p:nvPr/>
        </p:nvSpPr>
        <p:spPr>
          <a:xfrm rot="20720409">
            <a:off x="1524000" y="3733800"/>
            <a:ext cx="1524000" cy="914400"/>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13101" name="Rectangle 13"/>
          <p:cNvSpPr/>
          <p:nvPr/>
        </p:nvSpPr>
        <p:spPr>
          <a:xfrm rot="20435739">
            <a:off x="3125788" y="2601913"/>
            <a:ext cx="609601" cy="304801"/>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13102" name="Rectangle 14"/>
          <p:cNvSpPr/>
          <p:nvPr/>
        </p:nvSpPr>
        <p:spPr>
          <a:xfrm rot="20748968">
            <a:off x="2438400" y="3124200"/>
            <a:ext cx="457200" cy="3778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13103" name="Rectangle 15"/>
          <p:cNvSpPr/>
          <p:nvPr/>
        </p:nvSpPr>
        <p:spPr>
          <a:xfrm rot="20346378">
            <a:off x="2971800" y="1844675"/>
            <a:ext cx="533400" cy="441325"/>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13104" name="Rectangle 16"/>
          <p:cNvSpPr/>
          <p:nvPr/>
        </p:nvSpPr>
        <p:spPr>
          <a:xfrm rot="20543965">
            <a:off x="2971800" y="3124200"/>
            <a:ext cx="1219200"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13105" name="Rectangle 17"/>
          <p:cNvSpPr/>
          <p:nvPr/>
        </p:nvSpPr>
        <p:spPr>
          <a:xfrm rot="20258410">
            <a:off x="3633787" y="4137025"/>
            <a:ext cx="1981201"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13106" name="Rectangle 18"/>
          <p:cNvSpPr/>
          <p:nvPr/>
        </p:nvSpPr>
        <p:spPr>
          <a:xfrm rot="20258410">
            <a:off x="3551237" y="3814762"/>
            <a:ext cx="1981201" cy="76201"/>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13107" name="Text Box 19"/>
          <p:cNvSpPr txBox="1"/>
          <p:nvPr/>
        </p:nvSpPr>
        <p:spPr>
          <a:xfrm>
            <a:off x="685800" y="6180175"/>
            <a:ext cx="3178175" cy="68413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1800">
                <a:solidFill>
                  <a:srgbClr val="8F8F8F">
                    <a:lumOff val="44000"/>
                  </a:srgbClr>
                </a:solidFill>
                <a:latin typeface="Arial"/>
                <a:ea typeface="Arial"/>
                <a:cs typeface="Arial"/>
                <a:sym typeface="Arial"/>
              </a:defRPr>
            </a:pPr>
            <a:r>
              <a:rPr kumimoji="0" sz="1800" b="0" i="0" u="none" strike="noStrike" kern="0" cap="none" spc="0" normalizeH="0" baseline="0" noProof="0">
                <a:ln>
                  <a:noFill/>
                </a:ln>
                <a:solidFill>
                  <a:srgbClr val="8F8F8F">
                    <a:lumOff val="44000"/>
                  </a:srgbClr>
                </a:solidFill>
                <a:effectLst/>
                <a:uLnTx/>
                <a:uFillTx/>
                <a:latin typeface="ＭＳ Ｐゴシック"/>
                <a:ea typeface="ＭＳ Ｐゴシック"/>
                <a:cs typeface="ＭＳ Ｐゴシック"/>
                <a:sym typeface="ＭＳ Ｐゴシック"/>
              </a:rPr>
              <a:t>كتاب الموارد المرئية للكتاب المقدس ، </a:t>
            </a:r>
            <a:r>
              <a:rPr kumimoji="0" sz="1800" b="1" i="0" u="none" strike="noStrike" kern="0" cap="none" spc="0" normalizeH="0" baseline="0" noProof="0">
                <a:ln>
                  <a:noFill/>
                </a:ln>
                <a:solidFill>
                  <a:srgbClr val="8F8F8F">
                    <a:lumOff val="44000"/>
                  </a:srgbClr>
                </a:solidFill>
                <a:effectLst/>
                <a:uLnTx/>
                <a:uFillTx/>
                <a:latin typeface="Arial"/>
                <a:cs typeface="Arial"/>
                <a:sym typeface="Arial"/>
              </a:rPr>
              <a:t>235</a:t>
            </a:r>
          </a:p>
        </p:txBody>
      </p:sp>
      <p:sp>
        <p:nvSpPr>
          <p:cNvPr id="13108" name="Line 20"/>
          <p:cNvSpPr/>
          <p:nvPr/>
        </p:nvSpPr>
        <p:spPr>
          <a:xfrm flipH="1" flipV="1">
            <a:off x="5791199" y="1295399"/>
            <a:ext cx="1066801" cy="20574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3109" name="Line 21"/>
          <p:cNvSpPr/>
          <p:nvPr/>
        </p:nvSpPr>
        <p:spPr>
          <a:xfrm flipH="1">
            <a:off x="5791200" y="3809999"/>
            <a:ext cx="1066801" cy="13716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Times New Roman"/>
              <a:cs typeface="Times New Roman"/>
              <a:sym typeface="Times New Roman"/>
            </a:endParaRPr>
          </a:p>
        </p:txBody>
      </p:sp>
      <p:sp>
        <p:nvSpPr>
          <p:cNvPr id="13110" name="Rectangle 22"/>
          <p:cNvSpPr txBox="1">
            <a:spLocks noGrp="1"/>
          </p:cNvSpPr>
          <p:nvPr>
            <p:ph type="title" idx="4294967295"/>
          </p:nvPr>
        </p:nvSpPr>
        <p:spPr>
          <a:xfrm>
            <a:off x="501649" y="53975"/>
            <a:ext cx="7894640" cy="641350"/>
          </a:xfrm>
          <a:prstGeom prst="rect">
            <a:avLst/>
          </a:prstGeom>
          <a:solidFill>
            <a:srgbClr val="000000"/>
          </a:solidFill>
        </p:spPr>
        <p:txBody>
          <a:bodyPr anchor="t"/>
          <a:lstStyle>
            <a:lvl1pPr algn="ctr" rtl="1">
              <a:defRPr sz="3600" b="1">
                <a:solidFill>
                  <a:schemeClr val="accent3">
                    <a:lumOff val="44000"/>
                  </a:schemeClr>
                </a:solidFill>
                <a:latin typeface="Arial"/>
                <a:ea typeface="Arial"/>
                <a:cs typeface="Arial"/>
                <a:sym typeface="Arial"/>
              </a:defRPr>
            </a:lvl1pPr>
          </a:lstStyle>
          <a:p>
            <a:r>
              <a:t>اللحوم و السوق (1 كو 8)</a:t>
            </a:r>
          </a:p>
        </p:txBody>
      </p:sp>
      <p:sp>
        <p:nvSpPr>
          <p:cNvPr id="13111" name="Rectangle 23"/>
          <p:cNvSpPr/>
          <p:nvPr/>
        </p:nvSpPr>
        <p:spPr>
          <a:xfrm rot="20748968">
            <a:off x="1912938" y="4041775"/>
            <a:ext cx="457201" cy="3016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08633032"/>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iterate>
                                    <p:tmAbs val="0"/>
                                  </p:iterate>
                                  <p:childTnLst>
                                    <p:set>
                                      <p:cBhvr>
                                        <p:cTn id="6" fill="hold"/>
                                        <p:tgtEl>
                                          <p:spTgt spid="13109"/>
                                        </p:tgtEl>
                                        <p:attrNameLst>
                                          <p:attrName>style.visibility</p:attrName>
                                        </p:attrNameLst>
                                      </p:cBhvr>
                                      <p:to>
                                        <p:strVal val="visible"/>
                                      </p:to>
                                    </p:set>
                                    <p:animEffect transition="in" filter="wipe(right)">
                                      <p:cBhvr>
                                        <p:cTn id="7" dur="500"/>
                                        <p:tgtEl>
                                          <p:spTgt spid="13109"/>
                                        </p:tgtEl>
                                      </p:cBhvr>
                                    </p:animEffect>
                                  </p:childTnLst>
                                </p:cTn>
                              </p:par>
                            </p:childTnLst>
                          </p:cTn>
                        </p:par>
                        <p:par>
                          <p:cTn id="8" fill="hold">
                            <p:stCondLst>
                              <p:cond delay="500"/>
                            </p:stCondLst>
                            <p:childTnLst>
                              <p:par>
                                <p:cTn id="9" presetID="22" presetClass="entr" presetSubtype="2" fill="hold" grpId="0" nodeType="afterEffect">
                                  <p:stCondLst>
                                    <p:cond delay="0"/>
                                  </p:stCondLst>
                                  <p:iterate>
                                    <p:tmAbs val="0"/>
                                  </p:iterate>
                                  <p:childTnLst>
                                    <p:set>
                                      <p:cBhvr>
                                        <p:cTn id="10" fill="hold"/>
                                        <p:tgtEl>
                                          <p:spTgt spid="13108"/>
                                        </p:tgtEl>
                                        <p:attrNameLst>
                                          <p:attrName>style.visibility</p:attrName>
                                        </p:attrNameLst>
                                      </p:cBhvr>
                                      <p:to>
                                        <p:strVal val="visible"/>
                                      </p:to>
                                    </p:set>
                                    <p:animEffect transition="in" filter="wipe(right)">
                                      <p:cBhvr>
                                        <p:cTn id="11" dur="500"/>
                                        <p:tgtEl>
                                          <p:spTgt spid="13108"/>
                                        </p:tgtEl>
                                      </p:cBhvr>
                                    </p:animEffect>
                                  </p:childTnLst>
                                </p:cTn>
                              </p:par>
                            </p:childTnLst>
                          </p:cTn>
                        </p:par>
                        <p:par>
                          <p:cTn id="12" fill="hold">
                            <p:stCondLst>
                              <p:cond delay="1000"/>
                            </p:stCondLst>
                            <p:childTnLst>
                              <p:par>
                                <p:cTn id="13" presetID="10" presetClass="entr" fill="hold" grpId="0" nodeType="afterEffect">
                                  <p:stCondLst>
                                    <p:cond delay="0"/>
                                  </p:stCondLst>
                                  <p:iterate>
                                    <p:tmAbs val="0"/>
                                  </p:iterate>
                                  <p:childTnLst>
                                    <p:set>
                                      <p:cBhvr>
                                        <p:cTn id="14" fill="hold"/>
                                        <p:tgtEl>
                                          <p:spTgt spid="13099"/>
                                        </p:tgtEl>
                                        <p:attrNameLst>
                                          <p:attrName>style.visibility</p:attrName>
                                        </p:attrNameLst>
                                      </p:cBhvr>
                                      <p:to>
                                        <p:strVal val="visible"/>
                                      </p:to>
                                    </p:set>
                                    <p:animEffect transition="in" filter="fade">
                                      <p:cBhvr>
                                        <p:cTn id="15" dur="500"/>
                                        <p:tgtEl>
                                          <p:spTgt spid="1309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fill="hold" grpId="0" nodeType="clickEffect">
                                  <p:stCondLst>
                                    <p:cond delay="0"/>
                                  </p:stCondLst>
                                  <p:iterate>
                                    <p:tmAbs val="0"/>
                                  </p:iterate>
                                  <p:childTnLst>
                                    <p:set>
                                      <p:cBhvr>
                                        <p:cTn id="19" fill="hold"/>
                                        <p:tgtEl>
                                          <p:spTgt spid="13105"/>
                                        </p:tgtEl>
                                        <p:attrNameLst>
                                          <p:attrName>style.visibility</p:attrName>
                                        </p:attrNameLst>
                                      </p:cBhvr>
                                      <p:to>
                                        <p:strVal val="visible"/>
                                      </p:to>
                                    </p:set>
                                    <p:animEffect transition="in" filter="fade">
                                      <p:cBhvr>
                                        <p:cTn id="20" dur="500"/>
                                        <p:tgtEl>
                                          <p:spTgt spid="13105"/>
                                        </p:tgtEl>
                                      </p:cBhvr>
                                    </p:animEffect>
                                  </p:childTnLst>
                                </p:cTn>
                              </p:par>
                            </p:childTnLst>
                          </p:cTn>
                        </p:par>
                        <p:par>
                          <p:cTn id="21" fill="hold">
                            <p:stCondLst>
                              <p:cond delay="500"/>
                            </p:stCondLst>
                            <p:childTnLst>
                              <p:par>
                                <p:cTn id="22" presetID="10" presetClass="entr" fill="hold" grpId="0" nodeType="afterEffect">
                                  <p:stCondLst>
                                    <p:cond delay="0"/>
                                  </p:stCondLst>
                                  <p:iterate>
                                    <p:tmAbs val="0"/>
                                  </p:iterate>
                                  <p:childTnLst>
                                    <p:set>
                                      <p:cBhvr>
                                        <p:cTn id="23" fill="hold"/>
                                        <p:tgtEl>
                                          <p:spTgt spid="13106"/>
                                        </p:tgtEl>
                                        <p:attrNameLst>
                                          <p:attrName>style.visibility</p:attrName>
                                        </p:attrNameLst>
                                      </p:cBhvr>
                                      <p:to>
                                        <p:strVal val="visible"/>
                                      </p:to>
                                    </p:set>
                                    <p:animEffect transition="in" filter="fade">
                                      <p:cBhvr>
                                        <p:cTn id="24" dur="500"/>
                                        <p:tgtEl>
                                          <p:spTgt spid="13106"/>
                                        </p:tgtEl>
                                      </p:cBhvr>
                                    </p:animEffect>
                                  </p:childTnLst>
                                </p:cTn>
                              </p:par>
                            </p:childTnLst>
                          </p:cTn>
                        </p:par>
                        <p:par>
                          <p:cTn id="25" fill="hold">
                            <p:stCondLst>
                              <p:cond delay="1000"/>
                            </p:stCondLst>
                            <p:childTnLst>
                              <p:par>
                                <p:cTn id="26" presetID="10" presetClass="entr" fill="hold" grpId="0" nodeType="afterEffect">
                                  <p:stCondLst>
                                    <p:cond delay="0"/>
                                  </p:stCondLst>
                                  <p:iterate>
                                    <p:tmAbs val="0"/>
                                  </p:iterate>
                                  <p:childTnLst>
                                    <p:set>
                                      <p:cBhvr>
                                        <p:cTn id="27" fill="hold"/>
                                        <p:tgtEl>
                                          <p:spTgt spid="13104"/>
                                        </p:tgtEl>
                                        <p:attrNameLst>
                                          <p:attrName>style.visibility</p:attrName>
                                        </p:attrNameLst>
                                      </p:cBhvr>
                                      <p:to>
                                        <p:strVal val="visible"/>
                                      </p:to>
                                    </p:set>
                                    <p:animEffect transition="in" filter="fade">
                                      <p:cBhvr>
                                        <p:cTn id="28" dur="500"/>
                                        <p:tgtEl>
                                          <p:spTgt spid="13104"/>
                                        </p:tgtEl>
                                      </p:cBhvr>
                                    </p:animEffect>
                                  </p:childTnLst>
                                </p:cTn>
                              </p:par>
                            </p:childTnLst>
                          </p:cTn>
                        </p:par>
                        <p:par>
                          <p:cTn id="29" fill="hold">
                            <p:stCondLst>
                              <p:cond delay="1500"/>
                            </p:stCondLst>
                            <p:childTnLst>
                              <p:par>
                                <p:cTn id="30" presetID="10" presetClass="entr" fill="hold" grpId="0" nodeType="afterEffect">
                                  <p:stCondLst>
                                    <p:cond delay="0"/>
                                  </p:stCondLst>
                                  <p:iterate>
                                    <p:tmAbs val="0"/>
                                  </p:iterate>
                                  <p:childTnLst>
                                    <p:set>
                                      <p:cBhvr>
                                        <p:cTn id="31" fill="hold"/>
                                        <p:tgtEl>
                                          <p:spTgt spid="13103"/>
                                        </p:tgtEl>
                                        <p:attrNameLst>
                                          <p:attrName>style.visibility</p:attrName>
                                        </p:attrNameLst>
                                      </p:cBhvr>
                                      <p:to>
                                        <p:strVal val="visible"/>
                                      </p:to>
                                    </p:set>
                                    <p:animEffect transition="in" filter="fade">
                                      <p:cBhvr>
                                        <p:cTn id="32" dur="500"/>
                                        <p:tgtEl>
                                          <p:spTgt spid="1310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fill="hold" grpId="0" nodeType="clickEffect">
                                  <p:stCondLst>
                                    <p:cond delay="0"/>
                                  </p:stCondLst>
                                  <p:iterate>
                                    <p:tmAbs val="0"/>
                                  </p:iterate>
                                  <p:childTnLst>
                                    <p:set>
                                      <p:cBhvr>
                                        <p:cTn id="36" fill="hold"/>
                                        <p:tgtEl>
                                          <p:spTgt spid="13100"/>
                                        </p:tgtEl>
                                        <p:attrNameLst>
                                          <p:attrName>style.visibility</p:attrName>
                                        </p:attrNameLst>
                                      </p:cBhvr>
                                      <p:to>
                                        <p:strVal val="visible"/>
                                      </p:to>
                                    </p:set>
                                    <p:animEffect transition="in" filter="fade">
                                      <p:cBhvr>
                                        <p:cTn id="37" dur="500"/>
                                        <p:tgtEl>
                                          <p:spTgt spid="13100"/>
                                        </p:tgtEl>
                                      </p:cBhvr>
                                    </p:animEffect>
                                  </p:childTnLst>
                                </p:cTn>
                              </p:par>
                            </p:childTnLst>
                          </p:cTn>
                        </p:par>
                        <p:par>
                          <p:cTn id="38" fill="hold">
                            <p:stCondLst>
                              <p:cond delay="500"/>
                            </p:stCondLst>
                            <p:childTnLst>
                              <p:par>
                                <p:cTn id="39" presetID="10" presetClass="entr" fill="hold" grpId="0" nodeType="afterEffect">
                                  <p:stCondLst>
                                    <p:cond delay="0"/>
                                  </p:stCondLst>
                                  <p:iterate>
                                    <p:tmAbs val="0"/>
                                  </p:iterate>
                                  <p:childTnLst>
                                    <p:set>
                                      <p:cBhvr>
                                        <p:cTn id="40" fill="hold"/>
                                        <p:tgtEl>
                                          <p:spTgt spid="13102"/>
                                        </p:tgtEl>
                                        <p:attrNameLst>
                                          <p:attrName>style.visibility</p:attrName>
                                        </p:attrNameLst>
                                      </p:cBhvr>
                                      <p:to>
                                        <p:strVal val="visible"/>
                                      </p:to>
                                    </p:set>
                                    <p:animEffect transition="in" filter="fade">
                                      <p:cBhvr>
                                        <p:cTn id="41" dur="500"/>
                                        <p:tgtEl>
                                          <p:spTgt spid="13102"/>
                                        </p:tgtEl>
                                      </p:cBhvr>
                                    </p:animEffect>
                                  </p:childTnLst>
                                </p:cTn>
                              </p:par>
                            </p:childTnLst>
                          </p:cTn>
                        </p:par>
                        <p:par>
                          <p:cTn id="42" fill="hold">
                            <p:stCondLst>
                              <p:cond delay="1000"/>
                            </p:stCondLst>
                            <p:childTnLst>
                              <p:par>
                                <p:cTn id="43" presetID="10" presetClass="entr" fill="hold" grpId="0" nodeType="afterEffect">
                                  <p:stCondLst>
                                    <p:cond delay="0"/>
                                  </p:stCondLst>
                                  <p:iterate>
                                    <p:tmAbs val="0"/>
                                  </p:iterate>
                                  <p:childTnLst>
                                    <p:set>
                                      <p:cBhvr>
                                        <p:cTn id="44" fill="hold"/>
                                        <p:tgtEl>
                                          <p:spTgt spid="13101"/>
                                        </p:tgtEl>
                                        <p:attrNameLst>
                                          <p:attrName>style.visibility</p:attrName>
                                        </p:attrNameLst>
                                      </p:cBhvr>
                                      <p:to>
                                        <p:strVal val="visible"/>
                                      </p:to>
                                    </p:set>
                                    <p:animEffect transition="in" filter="fade">
                                      <p:cBhvr>
                                        <p:cTn id="45" dur="500"/>
                                        <p:tgtEl>
                                          <p:spTgt spid="13101"/>
                                        </p:tgtEl>
                                      </p:cBhvr>
                                    </p:animEffect>
                                  </p:childTnLst>
                                </p:cTn>
                              </p:par>
                            </p:childTnLst>
                          </p:cTn>
                        </p:par>
                        <p:par>
                          <p:cTn id="46" fill="hold">
                            <p:stCondLst>
                              <p:cond delay="1500"/>
                            </p:stCondLst>
                            <p:childTnLst>
                              <p:par>
                                <p:cTn id="47" presetID="10" presetClass="entr" fill="hold" grpId="0" nodeType="afterEffect">
                                  <p:stCondLst>
                                    <p:cond delay="0"/>
                                  </p:stCondLst>
                                  <p:iterate>
                                    <p:tmAbs val="0"/>
                                  </p:iterate>
                                  <p:childTnLst>
                                    <p:set>
                                      <p:cBhvr>
                                        <p:cTn id="48" fill="hold"/>
                                        <p:tgtEl>
                                          <p:spTgt spid="13111"/>
                                        </p:tgtEl>
                                        <p:attrNameLst>
                                          <p:attrName>style.visibility</p:attrName>
                                        </p:attrNameLst>
                                      </p:cBhvr>
                                      <p:to>
                                        <p:strVal val="visible"/>
                                      </p:to>
                                    </p:set>
                                    <p:animEffect transition="in" filter="fade">
                                      <p:cBhvr>
                                        <p:cTn id="49" dur="500"/>
                                        <p:tgtEl>
                                          <p:spTgt spid="13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99" grpId="0" animBg="1" advAuto="0"/>
      <p:bldP spid="13100" grpId="0" animBg="1" advAuto="0"/>
      <p:bldP spid="13101" grpId="0" animBg="1" advAuto="0"/>
      <p:bldP spid="13102" grpId="0" animBg="1" advAuto="0"/>
      <p:bldP spid="13103" grpId="0" animBg="1" advAuto="0"/>
      <p:bldP spid="13104" grpId="0" animBg="1" advAuto="0"/>
      <p:bldP spid="13105" grpId="0" animBg="1" advAuto="0"/>
      <p:bldP spid="13106" grpId="0" animBg="1" advAuto="0"/>
      <p:bldP spid="13108" grpId="0" animBg="1" advAuto="0"/>
      <p:bldP spid="13109" grpId="0" animBg="1" advAuto="0"/>
      <p:bldP spid="13111"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 name="Rectangle 1026"/>
          <p:cNvSpPr/>
          <p:nvPr/>
        </p:nvSpPr>
        <p:spPr>
          <a:xfrm>
            <a:off x="-36513" y="5410200"/>
            <a:ext cx="9108506" cy="1447800"/>
          </a:xfrm>
          <a:prstGeom prst="rect">
            <a:avLst/>
          </a:prstGeom>
          <a:solidFill>
            <a:srgbClr val="FFFFCC"/>
          </a:solidFill>
          <a:ln w="12700">
            <a:miter lim="400000"/>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pic>
        <p:nvPicPr>
          <p:cNvPr id="11674" name="Picture 1027" descr="Picture 1027"/>
          <p:cNvPicPr>
            <a:picLocks noChangeAspect="1"/>
          </p:cNvPicPr>
          <p:nvPr/>
        </p:nvPicPr>
        <p:blipFill>
          <a:blip r:embed="rId2" cstate="print"/>
          <a:srcRect l="1031" t="644" r="2435" b="815"/>
          <a:stretch>
            <a:fillRect/>
          </a:stretch>
        </p:blipFill>
        <p:spPr>
          <a:xfrm>
            <a:off x="-36513" y="0"/>
            <a:ext cx="9083159" cy="5856433"/>
          </a:xfrm>
          <a:prstGeom prst="rect">
            <a:avLst/>
          </a:prstGeom>
          <a:ln w="12700">
            <a:miter lim="400000"/>
          </a:ln>
        </p:spPr>
      </p:pic>
      <p:sp>
        <p:nvSpPr>
          <p:cNvPr id="11675" name="Text Box 1028"/>
          <p:cNvSpPr txBox="1"/>
          <p:nvPr/>
        </p:nvSpPr>
        <p:spPr>
          <a:xfrm>
            <a:off x="228600" y="3429000"/>
            <a:ext cx="2362200" cy="1143283"/>
          </a:xfrm>
          <a:prstGeom prst="rect">
            <a:avLst/>
          </a:prstGeom>
          <a:solidFill>
            <a:schemeClr val="accent3">
              <a:lumOff val="44000"/>
            </a:schemeClr>
          </a:solidFill>
          <a:ln w="12700">
            <a:miter lim="400000"/>
          </a:ln>
          <a:effectLst>
            <a:outerShdw blurRad="63500" dist="29783" dir="1514402"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i="0" u="none" strike="noStrike" kern="0" cap="none" spc="0" normalizeH="0" baseline="0" noProof="0">
                <a:ln>
                  <a:noFill/>
                </a:ln>
                <a:solidFill>
                  <a:srgbClr val="3333FF"/>
                </a:solidFill>
                <a:effectLst/>
                <a:uLnTx/>
                <a:uFillTx/>
                <a:latin typeface="Arial"/>
                <a:cs typeface="Arial"/>
                <a:sym typeface="Arial"/>
              </a:rPr>
              <a:t>دعاوي قضائية </a:t>
            </a:r>
            <a:br>
              <a:rPr kumimoji="0" sz="3600" b="1" i="0" u="none" strike="noStrike" kern="0" cap="none" spc="0" normalizeH="0" baseline="0" noProof="0">
                <a:ln>
                  <a:noFill/>
                </a:ln>
                <a:solidFill>
                  <a:srgbClr val="3333FF"/>
                </a:solidFill>
                <a:effectLst/>
                <a:uLnTx/>
                <a:uFillTx/>
                <a:latin typeface="Arial"/>
                <a:cs typeface="Arial"/>
                <a:sym typeface="Arial"/>
              </a:rPr>
            </a:br>
            <a:r>
              <a:rPr kumimoji="0" sz="3600" b="1" i="0" u="none" strike="noStrike" kern="0" cap="none" spc="0" normalizeH="0" baseline="0" noProof="0">
                <a:ln>
                  <a:noFill/>
                </a:ln>
                <a:solidFill>
                  <a:srgbClr val="3333FF"/>
                </a:solidFill>
                <a:effectLst/>
                <a:uLnTx/>
                <a:uFillTx/>
                <a:latin typeface="Arial"/>
                <a:cs typeface="Arial"/>
                <a:sym typeface="Arial"/>
              </a:rPr>
              <a:t>١ كو ٦</a:t>
            </a:r>
          </a:p>
        </p:txBody>
      </p:sp>
      <p:sp>
        <p:nvSpPr>
          <p:cNvPr id="11676" name="Text Box 1029"/>
          <p:cNvSpPr txBox="1"/>
          <p:nvPr/>
        </p:nvSpPr>
        <p:spPr>
          <a:xfrm>
            <a:off x="3657600" y="4114800"/>
            <a:ext cx="2743200" cy="1754326"/>
          </a:xfrm>
          <a:prstGeom prst="rect">
            <a:avLst/>
          </a:prstGeom>
          <a:solidFill>
            <a:schemeClr val="accent3">
              <a:lumOff val="44000"/>
            </a:schemeClr>
          </a:solidFill>
          <a:ln w="12700">
            <a:miter lim="400000"/>
          </a:ln>
          <a:effectLst>
            <a:outerShdw blurRad="63500" dist="29783" dir="1514402"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i="0" u="none" strike="noStrike" kern="0" cap="none" spc="0" normalizeH="0" baseline="0" noProof="0" dirty="0" err="1">
                <a:ln>
                  <a:noFill/>
                </a:ln>
                <a:solidFill>
                  <a:srgbClr val="3333FF"/>
                </a:solidFill>
                <a:effectLst/>
                <a:uLnTx/>
                <a:uFillTx/>
                <a:latin typeface="Arial"/>
                <a:cs typeface="Arial"/>
                <a:sym typeface="Arial"/>
              </a:rPr>
              <a:t>بولس</a:t>
            </a:r>
            <a:r>
              <a:rPr kumimoji="0" sz="3600" b="1" i="0" u="none" strike="noStrike" kern="0" cap="none" spc="0" normalizeH="0" baseline="0" noProof="0" dirty="0">
                <a:ln>
                  <a:noFill/>
                </a:ln>
                <a:solidFill>
                  <a:srgbClr val="3333FF"/>
                </a:solidFill>
                <a:effectLst/>
                <a:uLnTx/>
                <a:uFillTx/>
                <a:latin typeface="Arial"/>
                <a:cs typeface="Arial"/>
                <a:sym typeface="Arial"/>
              </a:rPr>
              <a:t> </a:t>
            </a:r>
            <a:r>
              <a:rPr kumimoji="0" sz="3600" b="1" i="0" u="none" strike="noStrike" kern="0" cap="none" spc="0" normalizeH="0" baseline="0" noProof="0" dirty="0" err="1">
                <a:ln>
                  <a:noFill/>
                </a:ln>
                <a:solidFill>
                  <a:srgbClr val="3333FF"/>
                </a:solidFill>
                <a:effectLst/>
                <a:uLnTx/>
                <a:uFillTx/>
                <a:latin typeface="Arial"/>
                <a:cs typeface="Arial"/>
                <a:sym typeface="Arial"/>
              </a:rPr>
              <a:t>في</a:t>
            </a:r>
            <a:r>
              <a:rPr kumimoji="0" sz="3600" b="1" i="0" u="none" strike="noStrike" kern="0" cap="none" spc="0" normalizeH="0" baseline="0" noProof="0" dirty="0">
                <a:ln>
                  <a:noFill/>
                </a:ln>
                <a:solidFill>
                  <a:srgbClr val="3333FF"/>
                </a:solidFill>
                <a:effectLst/>
                <a:uLnTx/>
                <a:uFillTx/>
                <a:latin typeface="Arial"/>
                <a:cs typeface="Arial"/>
                <a:sym typeface="Arial"/>
              </a:rPr>
              <a:t> </a:t>
            </a:r>
            <a:r>
              <a:rPr kumimoji="0" sz="3600" b="1" i="0" u="none" strike="noStrike" kern="0" cap="none" spc="0" normalizeH="0" baseline="0" noProof="0" dirty="0" err="1">
                <a:ln>
                  <a:noFill/>
                </a:ln>
                <a:solidFill>
                  <a:srgbClr val="3333FF"/>
                </a:solidFill>
                <a:effectLst/>
                <a:uLnTx/>
                <a:uFillTx/>
                <a:latin typeface="Arial"/>
                <a:cs typeface="Arial"/>
                <a:sym typeface="Arial"/>
              </a:rPr>
              <a:t>كرس</a:t>
            </a:r>
            <a:r>
              <a:rPr kumimoji="0" lang="ar-JO" sz="3600" b="1" i="0" u="none" strike="noStrike" kern="0" cap="none" spc="0" normalizeH="0" baseline="0" noProof="0" dirty="0">
                <a:ln>
                  <a:noFill/>
                </a:ln>
                <a:solidFill>
                  <a:srgbClr val="3333FF"/>
                </a:solidFill>
                <a:effectLst/>
                <a:uLnTx/>
                <a:uFillTx/>
                <a:latin typeface="Arial"/>
                <a:cs typeface="Arial"/>
                <a:sym typeface="Arial"/>
              </a:rPr>
              <a:t>ي</a:t>
            </a:r>
            <a:r>
              <a:rPr kumimoji="0" sz="3600" b="1" i="0" u="none" strike="noStrike" kern="0" cap="none" spc="0" normalizeH="0" baseline="0" noProof="0" dirty="0">
                <a:ln>
                  <a:noFill/>
                </a:ln>
                <a:solidFill>
                  <a:srgbClr val="3333FF"/>
                </a:solidFill>
                <a:effectLst/>
                <a:uLnTx/>
                <a:uFillTx/>
                <a:latin typeface="Arial"/>
                <a:cs typeface="Arial"/>
                <a:sym typeface="Arial"/>
              </a:rPr>
              <a:t> </a:t>
            </a:r>
            <a:r>
              <a:rPr kumimoji="0" sz="3600" b="1" i="0" u="none" strike="noStrike" kern="0" cap="none" spc="0" normalizeH="0" baseline="0" noProof="0" dirty="0" err="1">
                <a:ln>
                  <a:noFill/>
                </a:ln>
                <a:solidFill>
                  <a:srgbClr val="3333FF"/>
                </a:solidFill>
                <a:effectLst/>
                <a:uLnTx/>
                <a:uFillTx/>
                <a:latin typeface="Arial"/>
                <a:cs typeface="Arial"/>
                <a:sym typeface="Arial"/>
              </a:rPr>
              <a:t>ال</a:t>
            </a:r>
            <a:r>
              <a:rPr kumimoji="0" lang="ar-JO" sz="3600" b="1" i="0" u="none" strike="noStrike" kern="0" cap="none" spc="0" normalizeH="0" baseline="0" noProof="0" dirty="0">
                <a:ln>
                  <a:noFill/>
                </a:ln>
                <a:solidFill>
                  <a:srgbClr val="3333FF"/>
                </a:solidFill>
                <a:effectLst/>
                <a:uLnTx/>
                <a:uFillTx/>
                <a:latin typeface="Arial"/>
                <a:cs typeface="Arial"/>
                <a:sym typeface="Arial"/>
              </a:rPr>
              <a:t>قضاء</a:t>
            </a:r>
            <a:endParaRPr kumimoji="0" sz="3600" b="1" i="0" u="none" strike="noStrike" kern="0" cap="none" spc="0" normalizeH="0" baseline="0" noProof="0" dirty="0">
              <a:ln>
                <a:noFill/>
              </a:ln>
              <a:solidFill>
                <a:srgbClr val="3333FF"/>
              </a:solidFill>
              <a:effectLst/>
              <a:uLnTx/>
              <a:uFillTx/>
              <a:latin typeface="Arial"/>
              <a:cs typeface="Arial"/>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i="0" u="none" strike="noStrike" kern="0" cap="none" spc="0" normalizeH="0" baseline="0" noProof="0" dirty="0" err="1">
                <a:ln>
                  <a:noFill/>
                </a:ln>
                <a:solidFill>
                  <a:srgbClr val="3333FF"/>
                </a:solidFill>
                <a:effectLst/>
                <a:uLnTx/>
                <a:uFillTx/>
                <a:latin typeface="Arial"/>
                <a:cs typeface="Arial"/>
                <a:sym typeface="Arial"/>
              </a:rPr>
              <a:t>أعمال</a:t>
            </a:r>
            <a:r>
              <a:rPr kumimoji="0" sz="3600" b="1" i="0" u="none" strike="noStrike" kern="0" cap="none" spc="0" normalizeH="0" baseline="0" noProof="0" dirty="0">
                <a:ln>
                  <a:noFill/>
                </a:ln>
                <a:solidFill>
                  <a:srgbClr val="3333FF"/>
                </a:solidFill>
                <a:effectLst/>
                <a:uLnTx/>
                <a:uFillTx/>
                <a:latin typeface="Arial"/>
                <a:cs typeface="Arial"/>
                <a:sym typeface="Arial"/>
              </a:rPr>
              <a:t>  ١٨</a:t>
            </a:r>
          </a:p>
        </p:txBody>
      </p:sp>
      <p:sp>
        <p:nvSpPr>
          <p:cNvPr id="11677" name="Text Box 1030"/>
          <p:cNvSpPr txBox="1"/>
          <p:nvPr/>
        </p:nvSpPr>
        <p:spPr>
          <a:xfrm>
            <a:off x="6370320" y="3962400"/>
            <a:ext cx="2270761" cy="609883"/>
          </a:xfrm>
          <a:prstGeom prst="rect">
            <a:avLst/>
          </a:prstGeom>
          <a:ln w="12700">
            <a:miter lim="400000"/>
          </a:ln>
          <a:effectLst>
            <a:outerShdw blurRad="63500" dist="29783" dir="1514402"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3600">
                <a:solidFill>
                  <a:srgbClr val="FF0805"/>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600" b="1" i="0" u="none" strike="noStrike" kern="0" cap="none" spc="0" normalizeH="0" baseline="0" noProof="0">
                <a:ln>
                  <a:noFill/>
                </a:ln>
                <a:solidFill>
                  <a:srgbClr val="FF0805"/>
                </a:solidFill>
                <a:effectLst/>
                <a:uLnTx/>
                <a:uFillTx/>
                <a:latin typeface="Arial"/>
                <a:cs typeface="Arial"/>
                <a:sym typeface="Arial"/>
              </a:rPr>
              <a:t>Bema</a:t>
            </a:r>
          </a:p>
        </p:txBody>
      </p:sp>
      <p:sp>
        <p:nvSpPr>
          <p:cNvPr id="11678" name="Rectangle 1031"/>
          <p:cNvSpPr txBox="1">
            <a:spLocks noGrp="1"/>
          </p:cNvSpPr>
          <p:nvPr>
            <p:ph type="title" idx="4294967295"/>
          </p:nvPr>
        </p:nvSpPr>
        <p:spPr>
          <a:xfrm>
            <a:off x="76200" y="6248400"/>
            <a:ext cx="6096000" cy="533400"/>
          </a:xfrm>
          <a:prstGeom prst="rect">
            <a:avLst/>
          </a:prstGeom>
        </p:spPr>
        <p:txBody>
          <a:bodyPr anchor="ctr">
            <a:normAutofit fontScale="90000"/>
          </a:bodyPr>
          <a:lstStyle>
            <a:lvl1pPr defTabSz="795527">
              <a:defRPr sz="3132" b="1">
                <a:solidFill>
                  <a:srgbClr val="000000"/>
                </a:solidFill>
                <a:latin typeface="Arial"/>
                <a:ea typeface="Arial"/>
                <a:cs typeface="Arial"/>
                <a:sym typeface="Arial"/>
              </a:defRPr>
            </a:lvl1pPr>
          </a:lstStyle>
          <a:p>
            <a:r>
              <a:t>بيما في كورنثوس</a:t>
            </a:r>
          </a:p>
        </p:txBody>
      </p:sp>
      <p:sp>
        <p:nvSpPr>
          <p:cNvPr id="11679" name="Rectangle 1032"/>
          <p:cNvSpPr/>
          <p:nvPr/>
        </p:nvSpPr>
        <p:spPr>
          <a:xfrm rot="20339518">
            <a:off x="6553200" y="4267200"/>
            <a:ext cx="381000" cy="152400"/>
          </a:xfrm>
          <a:prstGeom prst="rect">
            <a:avLst/>
          </a:prstGeom>
          <a:solidFill>
            <a:srgbClr val="FF0000"/>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11680" name="Text Box 1033"/>
          <p:cNvSpPr txBox="1"/>
          <p:nvPr/>
        </p:nvSpPr>
        <p:spPr>
          <a:xfrm>
            <a:off x="8507160" y="48592"/>
            <a:ext cx="617598" cy="43706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8F8F8F">
                    <a:lumOff val="44000"/>
                  </a:srgbClr>
                </a:solidFill>
                <a:effectLst/>
                <a:uLnTx/>
                <a:uFillTx/>
                <a:latin typeface="Arial"/>
                <a:cs typeface="Arial"/>
                <a:sym typeface="Arial"/>
              </a:rPr>
              <a:t>١٦١</a:t>
            </a:r>
          </a:p>
        </p:txBody>
      </p:sp>
    </p:spTree>
    <p:extLst>
      <p:ext uri="{BB962C8B-B14F-4D97-AF65-F5344CB8AC3E}">
        <p14:creationId xmlns:p14="http://schemas.microsoft.com/office/powerpoint/2010/main" val="561856955"/>
      </p:ext>
    </p:extLst>
  </p:cSld>
  <p:clrMapOvr>
    <a:masterClrMapping/>
  </p:clrMapOvr>
  <p:transition spd="med"/>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Bema closeup"/>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25"/>
          <a:stretch/>
        </p:blipFill>
        <p:spPr bwMode="auto">
          <a:xfrm flipH="1">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304800" y="304800"/>
            <a:ext cx="8534400" cy="990600"/>
          </a:xfrm>
          <a:effectLst/>
        </p:spPr>
        <p:txBody>
          <a:bodyPr/>
          <a:lstStyle/>
          <a:p>
            <a:pPr eaLnBrk="1" hangingPunct="1">
              <a:defRPr/>
            </a:pPr>
            <a:r>
              <a:rPr lang="ar-JO" dirty="0">
                <a:solidFill>
                  <a:schemeClr val="bg1"/>
                </a:solidFill>
                <a:latin typeface="Arial" charset="0"/>
                <a:ea typeface="ＭＳ Ｐゴシック" charset="0"/>
                <a:cs typeface="ＭＳ Ｐゴシック" charset="0"/>
              </a:rPr>
              <a:t>كرسي القضاء عن قرب</a:t>
            </a:r>
            <a:endParaRPr lang="en-US" dirty="0">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F308F64-9634-B04A-9174-1A630B391F52}"/>
              </a:ext>
            </a:extLst>
          </p:cNvPr>
          <p:cNvSpPr txBox="1">
            <a:spLocks noChangeArrowheads="1"/>
          </p:cNvSpPr>
          <p:nvPr/>
        </p:nvSpPr>
        <p:spPr bwMode="auto">
          <a:xfrm>
            <a:off x="0" y="4941168"/>
            <a:ext cx="8964488" cy="18002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ar-JO" sz="2400" b="1" dirty="0">
                <a:solidFill>
                  <a:srgbClr val="FFFFFF"/>
                </a:solidFill>
                <a:latin typeface="Arial" charset="0"/>
                <a:ea typeface="ＭＳ Ｐゴシック" charset="0"/>
                <a:cs typeface="ＭＳ Ｐゴシック" charset="0"/>
              </a:rPr>
              <a:t>٢ كورنثوس ٥ : ٩-١٠</a:t>
            </a:r>
          </a:p>
          <a:p>
            <a:pPr eaLnBrk="1" hangingPunct="1">
              <a:defRPr/>
            </a:pPr>
            <a:endParaRPr lang="en-US" sz="2400" b="1" dirty="0">
              <a:solidFill>
                <a:srgbClr val="FFFFFF"/>
              </a:solidFill>
              <a:latin typeface="Arial" charset="0"/>
              <a:ea typeface="ＭＳ Ｐゴシック" charset="0"/>
              <a:cs typeface="ＭＳ Ｐゴシック" charset="0"/>
            </a:endParaRPr>
          </a:p>
          <a:p>
            <a:pPr eaLnBrk="1" hangingPunct="1">
              <a:defRPr/>
            </a:pPr>
            <a:r>
              <a:rPr lang="ar-JO" sz="2400" b="1" dirty="0">
                <a:solidFill>
                  <a:srgbClr val="FFFFFF"/>
                </a:solidFill>
                <a:latin typeface="Arial" charset="0"/>
                <a:ea typeface="ＭＳ Ｐゴシック" charset="0"/>
                <a:cs typeface="ＭＳ Ｐゴシック" charset="0"/>
              </a:rPr>
              <a:t> لِذَلِكَ نَحْتَرِصُ أَيْضاً مُسْتَوْطِنِينَ كُنَّا أَوْ مُتَغَرِّبِينَ أَنْ نَكُونَ مَرْضِيِّينَ عِنْدَهُ.</a:t>
            </a:r>
            <a:br>
              <a:rPr lang="en-US" sz="2400" b="1">
                <a:solidFill>
                  <a:srgbClr val="FFFFFF"/>
                </a:solidFill>
                <a:latin typeface="Arial" charset="0"/>
                <a:ea typeface="ＭＳ Ｐゴシック" charset="0"/>
                <a:cs typeface="ＭＳ Ｐゴシック" charset="0"/>
              </a:rPr>
            </a:br>
            <a:r>
              <a:rPr lang="ar-JO" sz="2400" b="1">
                <a:solidFill>
                  <a:srgbClr val="FFFFFF"/>
                </a:solidFill>
                <a:latin typeface="Arial" charset="0"/>
                <a:ea typeface="ＭＳ Ｐゴシック" charset="0"/>
                <a:cs typeface="ＭＳ Ｐゴシック" charset="0"/>
              </a:rPr>
              <a:t> </a:t>
            </a:r>
            <a:r>
              <a:rPr lang="ar-JO" sz="2400" b="1" dirty="0">
                <a:solidFill>
                  <a:srgbClr val="FFFFFF"/>
                </a:solidFill>
                <a:latin typeface="Arial" charset="0"/>
                <a:ea typeface="ＭＳ Ｐゴシック" charset="0"/>
                <a:cs typeface="ＭＳ Ｐゴシック" charset="0"/>
              </a:rPr>
              <a:t>١٠ </a:t>
            </a:r>
            <a:r>
              <a:rPr lang="ar-JO" sz="2400" b="1" dirty="0">
                <a:solidFill>
                  <a:srgbClr val="FFFF00"/>
                </a:solidFill>
                <a:latin typeface="Arial" charset="0"/>
                <a:ea typeface="ＭＳ Ｐゴシック" charset="0"/>
                <a:cs typeface="ＭＳ Ｐゴシック" charset="0"/>
              </a:rPr>
              <a:t>لأَنَّهُ لاَ بُدَّ أَنَّنَا جَمِيعاً نُظْهَرُ أَمَامَ كُرْسِيِّ الْمَسِيحِ</a:t>
            </a:r>
            <a:r>
              <a:rPr lang="ar-JO" sz="2400" b="1" dirty="0">
                <a:solidFill>
                  <a:srgbClr val="FFFFFF"/>
                </a:solidFill>
                <a:latin typeface="Arial" charset="0"/>
                <a:ea typeface="ＭＳ Ｐゴシック" charset="0"/>
                <a:cs typeface="ＭＳ Ｐゴシック" charset="0"/>
              </a:rPr>
              <a:t>، لِيَنَالَ كُلُّ وَاحِدٍ مَا كَانَ بِالْجَسَدِ بِحَسَبِ مَا صَنَعَ، خَيْراً كَانَ أَمْ شَرّاً. </a:t>
            </a:r>
          </a:p>
        </p:txBody>
      </p:sp>
    </p:spTree>
    <p:extLst>
      <p:ext uri="{BB962C8B-B14F-4D97-AF65-F5344CB8AC3E}">
        <p14:creationId xmlns:p14="http://schemas.microsoft.com/office/powerpoint/2010/main" val="235143865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4626" name="Picture 1030" descr="Bema, place of judg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152400"/>
            <a:ext cx="9144000" cy="1143000"/>
          </a:xfrm>
          <a:effectLst>
            <a:outerShdw blurRad="63500" dist="35921" dir="2700000" algn="ctr" rotWithShape="0">
              <a:srgbClr val="000000"/>
            </a:outerShdw>
          </a:effectLst>
        </p:spPr>
        <p:txBody>
          <a:bodyPr/>
          <a:lstStyle/>
          <a:p>
            <a:pPr lvl="0" eaLnBrk="1" hangingPunct="1"/>
            <a:br>
              <a:rPr lang="ar-JO" b="1" kern="1200" dirty="0">
                <a:solidFill>
                  <a:srgbClr val="000000"/>
                </a:solidFill>
                <a:effectLst>
                  <a:outerShdw blurRad="38100" dist="38100" dir="2700000" algn="tl">
                    <a:srgbClr val="000000">
                      <a:alpha val="43137"/>
                    </a:srgbClr>
                  </a:outerShdw>
                </a:effectLst>
                <a:latin typeface="Arial" charset="0"/>
                <a:ea typeface="ＭＳ Ｐゴシック" charset="0"/>
              </a:rPr>
            </a:br>
            <a:r>
              <a:rPr lang="ar-JO" b="1" kern="1200" dirty="0">
                <a:solidFill>
                  <a:srgbClr val="000000"/>
                </a:solidFill>
                <a:effectLst>
                  <a:outerShdw blurRad="38100" dist="38100" dir="2700000" algn="tl">
                    <a:srgbClr val="000000">
                      <a:alpha val="43137"/>
                    </a:srgbClr>
                  </a:outerShdw>
                </a:effectLst>
                <a:latin typeface="Arial" charset="0"/>
                <a:ea typeface="ＭＳ Ｐゴシック" charset="0"/>
              </a:rPr>
              <a:t>المتحدث أو القاضي في الأعلى</a:t>
            </a:r>
            <a:br>
              <a:rPr lang="en-US" b="1" kern="1200" dirty="0">
                <a:solidFill>
                  <a:srgbClr val="000000"/>
                </a:solidFill>
                <a:effectLst>
                  <a:outerShdw blurRad="38100" dist="38100" dir="2700000" algn="tl">
                    <a:srgbClr val="000000">
                      <a:alpha val="43137"/>
                    </a:srgbClr>
                  </a:outerShdw>
                </a:effectLst>
                <a:latin typeface="Arial" charset="0"/>
                <a:ea typeface="ＭＳ Ｐゴシック" charset="0"/>
              </a:rPr>
            </a:br>
            <a:endParaRPr lang="en-US" b="1" dirty="0">
              <a:effectLst>
                <a:outerShdw blurRad="38100" dist="38100" dir="2700000" algn="tl">
                  <a:srgbClr val="000000">
                    <a:alpha val="43137"/>
                  </a:srgbClr>
                </a:outerShdw>
              </a:effectLst>
              <a:latin typeface="Arial" charset="0"/>
              <a:ea typeface="ＭＳ Ｐゴシック" charset="0"/>
              <a:cs typeface="ＭＳ Ｐゴシック" charset="0"/>
            </a:endParaRPr>
          </a:p>
        </p:txBody>
      </p:sp>
      <p:sp>
        <p:nvSpPr>
          <p:cNvPr id="2" name="Rectangle 2"/>
          <p:cNvSpPr>
            <a:spLocks noChangeArrowheads="1"/>
          </p:cNvSpPr>
          <p:nvPr/>
        </p:nvSpPr>
        <p:spPr bwMode="auto">
          <a:xfrm>
            <a:off x="0" y="-152400"/>
            <a:ext cx="9144000" cy="1143000"/>
          </a:xfrm>
          <a:prstGeom prst="rect">
            <a:avLst/>
          </a:prstGeom>
          <a:noFill/>
          <a:ln w="9525">
            <a:noFill/>
            <a:miter lim="800000"/>
            <a:headEnd/>
            <a:tailEnd/>
          </a:ln>
          <a:effectLst>
            <a:outerShdw blurRad="63500" dist="35921" dir="2700000" algn="ctr" rotWithShape="0">
              <a:srgbClr val="FFFFFF"/>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sym typeface="Times New Roman"/>
            </a:endParaRPr>
          </a:p>
        </p:txBody>
      </p:sp>
    </p:spTree>
    <p:extLst>
      <p:ext uri="{BB962C8B-B14F-4D97-AF65-F5344CB8AC3E}">
        <p14:creationId xmlns:p14="http://schemas.microsoft.com/office/powerpoint/2010/main" val="10930697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إلى أقصى الأرض (أعمال 1: 8)</a:t>
            </a:r>
            <a:endParaRPr kumimoji="0" lang="en-US" sz="2000" b="1" i="0" u="none" strike="noStrike" kern="1200" cap="none" spc="0" normalizeH="0" baseline="0" noProof="0" dirty="0">
              <a:ln>
                <a:noFill/>
              </a:ln>
              <a:solidFill>
                <a:srgbClr val="000000"/>
              </a:solidFill>
              <a:effectLst/>
              <a:uLnTx/>
              <a:uFillTx/>
              <a:latin typeface="Arial"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mn-ea"/>
                <a:cs typeface="Times New Roman"/>
              </a:rPr>
              <a:t>أع</a:t>
            </a:r>
            <a:r>
              <a:rPr kumimoji="0" lang="en-US" sz="16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9</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13</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14</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15</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16</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18</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21</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27</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28</a:t>
            </a:r>
            <a:endParaRPr kumimoji="0" lang="en-US" sz="2000" b="1" i="0" u="none" strike="noStrike" kern="1200" cap="none" spc="0" normalizeH="0" baseline="0" noProof="0" dirty="0">
              <a:ln>
                <a:noFill/>
              </a:ln>
              <a:solidFill>
                <a:srgbClr val="000000"/>
              </a:solidFill>
              <a:effectLst/>
              <a:uLnTx/>
              <a:uFillTx/>
              <a:latin typeface="Arial" charset="0"/>
              <a:ea typeface="+mn-ea"/>
              <a:cs typeface="Times New Roman"/>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 –آب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إتساع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391" name="Text Box 21"/>
          <p:cNvSpPr txBox="1">
            <a:spLocks noChangeArrowheads="1"/>
          </p:cNvSpPr>
          <p:nvPr/>
        </p:nvSpPr>
        <p:spPr bwMode="auto">
          <a:xfrm>
            <a:off x="0" y="3276600"/>
            <a:ext cx="91440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62</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124</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39-41</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charset="0"/>
                <a:cs typeface="Times New Roman"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charset="0"/>
                <a:cs typeface="Times New Roman" charset="0"/>
              </a:rPr>
            </a:br>
            <a:r>
              <a:rPr lang="ar-JO" sz="3200" b="1" dirty="0">
                <a:solidFill>
                  <a:srgbClr val="FFFFFF"/>
                </a:solidFill>
                <a:effectLst>
                  <a:outerShdw blurRad="38100" dist="38100" dir="2700000" algn="tl">
                    <a:srgbClr val="000000">
                      <a:alpha val="43137"/>
                    </a:srgbClr>
                  </a:outerShdw>
                </a:effectLst>
                <a:latin typeface="Arial" charset="0"/>
                <a:cs typeface="Times New Roman" charset="0"/>
              </a:rPr>
              <a:t>(الكلمات المفتاحية للرسائل البولسية)</a:t>
            </a:r>
            <a:endParaRPr lang="en-US" sz="3200" b="1" dirty="0">
              <a:solidFill>
                <a:srgbClr val="FFFFFF"/>
              </a:solidFill>
              <a:latin typeface="Arial"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44413"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Pauline Missionary &amp;  Key Words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44425"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السجن المتكرر</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التبرير</a:t>
            </a:r>
            <a:endParaRPr kumimoji="0" lang="en-US" sz="12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الإختطاف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الضيقة</a:t>
            </a:r>
            <a:endParaRPr kumimoji="0" lang="en-US" sz="12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التقديس</a:t>
            </a:r>
            <a:endPar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الرسول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Times New Roman"/>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7938" name="Picture 1028" descr="Before the judgment sea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76200"/>
            <a:ext cx="9144000" cy="1143000"/>
          </a:xfrm>
          <a:effectLst/>
        </p:spPr>
        <p:txBody>
          <a:bodyPr/>
          <a:lstStyle/>
          <a:p>
            <a:pPr eaLnBrk="1" hangingPunct="1">
              <a:defRPr/>
            </a:pPr>
            <a:br>
              <a:rPr lang="en-US" b="1" dirty="0">
                <a:solidFill>
                  <a:schemeClr val="bg1"/>
                </a:solidFill>
                <a:effectLst>
                  <a:glow rad="266700">
                    <a:schemeClr val="tx1">
                      <a:alpha val="88000"/>
                    </a:schemeClr>
                  </a:glow>
                </a:effectLst>
                <a:latin typeface="Arial" charset="0"/>
                <a:ea typeface="ＭＳ Ｐゴシック" charset="0"/>
                <a:cs typeface="ＭＳ Ｐゴシック" charset="0"/>
              </a:rPr>
            </a:br>
            <a:r>
              <a:rPr lang="ar-JO" b="1" dirty="0">
                <a:solidFill>
                  <a:schemeClr val="bg1"/>
                </a:solidFill>
                <a:effectLst>
                  <a:glow rad="266700">
                    <a:schemeClr val="tx1">
                      <a:alpha val="88000"/>
                    </a:schemeClr>
                  </a:glow>
                </a:effectLst>
                <a:latin typeface="Arial" charset="0"/>
                <a:ea typeface="ＭＳ Ｐゴシック" charset="0"/>
                <a:cs typeface="ＭＳ Ｐゴシック" charset="0"/>
              </a:rPr>
              <a:t>الشخص الذي تتم إدانته أو مكافأته يقف في الأسفل</a:t>
            </a:r>
            <a:endParaRPr lang="en-US" dirty="0">
              <a:effectLst>
                <a:glow rad="266700">
                  <a:schemeClr val="tx1">
                    <a:alpha val="88000"/>
                  </a:schemeClr>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02862976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10445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eaLnBrk="0" hangingPunct="0"/>
            <a:endParaRPr lang="en-US">
              <a:solidFill>
                <a:srgbClr val="000000"/>
              </a:solidFill>
              <a:latin typeface="Arial" charset="0"/>
            </a:endParaRPr>
          </a:p>
        </p:txBody>
      </p:sp>
      <p:sp>
        <p:nvSpPr>
          <p:cNvPr id="148482" name="Rectangle 2"/>
          <p:cNvSpPr>
            <a:spLocks noGrp="1" noChangeArrowheads="1"/>
          </p:cNvSpPr>
          <p:nvPr>
            <p:ph type="title" idx="4294967295"/>
          </p:nvPr>
        </p:nvSpPr>
        <p:spPr>
          <a:xfrm>
            <a:off x="304800" y="304800"/>
            <a:ext cx="8299648" cy="990600"/>
          </a:xfrm>
          <a:solidFill>
            <a:schemeClr val="accent2"/>
          </a:solidFill>
          <a:effectLst>
            <a:outerShdw blurRad="63500" dist="35921" dir="2700000" algn="ctr" rotWithShape="0">
              <a:srgbClr val="000000"/>
            </a:outerShdw>
          </a:effectLst>
        </p:spPr>
        <p:txBody>
          <a:bodyPr/>
          <a:lstStyle/>
          <a:p>
            <a:pPr algn="r" eaLnBrk="1" hangingPunct="1">
              <a:defRPr/>
            </a:pPr>
            <a:r>
              <a:rPr lang="en-US" b="1" dirty="0">
                <a:solidFill>
                  <a:schemeClr val="bg1"/>
                </a:solidFill>
                <a:effectLst>
                  <a:outerShdw blurRad="38100" dist="38100" dir="2700000" algn="tl">
                    <a:srgbClr val="000000"/>
                  </a:outerShdw>
                </a:effectLst>
                <a:latin typeface="Arial"/>
                <a:ea typeface="ＭＳ Ｐゴシック" charset="0"/>
                <a:cs typeface="Arial"/>
              </a:rPr>
              <a:t>Bema for Rewards</a:t>
            </a:r>
            <a:endParaRPr lang="en-US" b="1" dirty="0">
              <a:latin typeface="Arial"/>
              <a:ea typeface="ＭＳ Ｐゴシック" charset="0"/>
              <a:cs typeface="Arial"/>
            </a:endParaRPr>
          </a:p>
        </p:txBody>
      </p:sp>
      <p:sp>
        <p:nvSpPr>
          <p:cNvPr id="104452" name="Text Box 1028"/>
          <p:cNvSpPr txBox="1">
            <a:spLocks noChangeArrowheads="1"/>
          </p:cNvSpPr>
          <p:nvPr/>
        </p:nvSpPr>
        <p:spPr bwMode="auto">
          <a:xfrm>
            <a:off x="228600" y="1447800"/>
            <a:ext cx="8915400" cy="4893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r>
              <a:rPr lang="en-US" altLang="ja-JP" sz="3200" b="1" dirty="0">
                <a:solidFill>
                  <a:srgbClr val="FFFFFF"/>
                </a:solidFill>
                <a:latin typeface="Arial"/>
                <a:cs typeface="Arial"/>
              </a:rPr>
              <a:t>"In Grecian games in Athens, the old arena contained a raised platform on which the president or umpire of the arena sat.  From here he rewarded all the contestants; and here he rewarded all winners.  It was called the </a:t>
            </a:r>
            <a:r>
              <a:rPr lang="fr-FR" altLang="ja-JP" sz="3200" b="1" i="1" dirty="0">
                <a:solidFill>
                  <a:srgbClr val="FFFFFF"/>
                </a:solidFill>
                <a:latin typeface="Arial"/>
                <a:cs typeface="Arial"/>
              </a:rPr>
              <a:t>'</a:t>
            </a:r>
            <a:r>
              <a:rPr lang="en-US" altLang="ja-JP" sz="3200" b="1" i="1" dirty="0">
                <a:solidFill>
                  <a:srgbClr val="FFFFFF"/>
                </a:solidFill>
                <a:latin typeface="Arial"/>
                <a:cs typeface="Arial"/>
              </a:rPr>
              <a:t>bema</a:t>
            </a:r>
            <a:r>
              <a:rPr lang="fr-FR" altLang="ja-JP" sz="3200" b="1" i="1" dirty="0">
                <a:solidFill>
                  <a:srgbClr val="FFFFFF"/>
                </a:solidFill>
                <a:latin typeface="Arial"/>
                <a:cs typeface="Arial"/>
              </a:rPr>
              <a:t>'</a:t>
            </a:r>
            <a:r>
              <a:rPr lang="en-US" altLang="ja-JP" sz="3200" b="1" i="1" dirty="0">
                <a:solidFill>
                  <a:srgbClr val="FFFFFF"/>
                </a:solidFill>
                <a:latin typeface="Arial"/>
                <a:cs typeface="Arial"/>
              </a:rPr>
              <a:t> </a:t>
            </a:r>
            <a:r>
              <a:rPr lang="en-US" altLang="ja-JP" sz="3200" b="1" dirty="0">
                <a:solidFill>
                  <a:srgbClr val="FFFFFF"/>
                </a:solidFill>
                <a:latin typeface="Arial"/>
                <a:cs typeface="Arial"/>
              </a:rPr>
              <a:t>or </a:t>
            </a:r>
            <a:r>
              <a:rPr lang="fr-FR" altLang="ja-JP" sz="3200" b="1" i="1" dirty="0">
                <a:solidFill>
                  <a:srgbClr val="FFFFFF"/>
                </a:solidFill>
                <a:latin typeface="Arial"/>
                <a:cs typeface="Arial"/>
              </a:rPr>
              <a:t>'</a:t>
            </a:r>
            <a:r>
              <a:rPr lang="en-US" altLang="ja-JP" sz="3200" b="1" i="1" dirty="0">
                <a:solidFill>
                  <a:srgbClr val="FFFFFF"/>
                </a:solidFill>
                <a:latin typeface="Arial"/>
                <a:cs typeface="Arial"/>
              </a:rPr>
              <a:t>reward seat.</a:t>
            </a:r>
            <a:r>
              <a:rPr lang="fr-FR" altLang="ja-JP" sz="3200" b="1" i="1" dirty="0">
                <a:solidFill>
                  <a:srgbClr val="FFFFFF"/>
                </a:solidFill>
                <a:latin typeface="Arial"/>
                <a:cs typeface="Arial"/>
              </a:rPr>
              <a:t>'</a:t>
            </a:r>
            <a:r>
              <a:rPr lang="en-US" altLang="ja-JP" sz="3200" b="1" dirty="0">
                <a:solidFill>
                  <a:srgbClr val="FFFFFF"/>
                </a:solidFill>
                <a:latin typeface="Arial"/>
                <a:cs typeface="Arial"/>
              </a:rPr>
              <a:t>  It was never used of a judicial bench." </a:t>
            </a:r>
            <a:br>
              <a:rPr lang="en-US" altLang="ja-JP" sz="3200" b="1" dirty="0">
                <a:solidFill>
                  <a:srgbClr val="FFFFFF"/>
                </a:solidFill>
                <a:latin typeface="Arial"/>
                <a:cs typeface="Arial"/>
              </a:rPr>
            </a:br>
            <a:endParaRPr lang="en-US" altLang="ja-JP" sz="3200" b="1" dirty="0">
              <a:solidFill>
                <a:srgbClr val="FFFFFF"/>
              </a:solidFill>
              <a:latin typeface="Arial"/>
              <a:cs typeface="Arial"/>
            </a:endParaRPr>
          </a:p>
          <a:p>
            <a:pPr algn="ctr" eaLnBrk="0" hangingPunct="0"/>
            <a:r>
              <a:rPr lang="en-US" b="1" dirty="0">
                <a:solidFill>
                  <a:srgbClr val="FFFFFF"/>
                </a:solidFill>
                <a:latin typeface="Arial"/>
                <a:cs typeface="Arial"/>
              </a:rPr>
              <a:t>L. Sale-Harrison, </a:t>
            </a:r>
            <a:r>
              <a:rPr lang="en-US" b="1" i="1" dirty="0">
                <a:solidFill>
                  <a:srgbClr val="FFFFFF"/>
                </a:solidFill>
                <a:latin typeface="Arial"/>
                <a:cs typeface="Arial"/>
              </a:rPr>
              <a:t>Judgment Seat of Christ</a:t>
            </a:r>
            <a:r>
              <a:rPr lang="en-US" b="1" dirty="0">
                <a:solidFill>
                  <a:srgbClr val="FFFFFF"/>
                </a:solidFill>
                <a:latin typeface="Arial"/>
                <a:cs typeface="Arial"/>
              </a:rPr>
              <a:t>, 8</a:t>
            </a:r>
            <a:br>
              <a:rPr lang="en-US" b="1" dirty="0">
                <a:solidFill>
                  <a:srgbClr val="FFFFFF"/>
                </a:solidFill>
                <a:latin typeface="Arial"/>
                <a:cs typeface="Arial"/>
              </a:rPr>
            </a:br>
            <a:r>
              <a:rPr lang="en-US" b="1" dirty="0">
                <a:solidFill>
                  <a:srgbClr val="FFFFFF"/>
                </a:solidFill>
                <a:latin typeface="Arial"/>
                <a:cs typeface="Arial"/>
              </a:rPr>
              <a:t>cited by Pentecost, </a:t>
            </a:r>
            <a:r>
              <a:rPr lang="en-US" b="1" i="1" dirty="0">
                <a:solidFill>
                  <a:srgbClr val="FFFFFF"/>
                </a:solidFill>
                <a:latin typeface="Arial"/>
                <a:cs typeface="Arial"/>
              </a:rPr>
              <a:t>Things to Come</a:t>
            </a:r>
            <a:r>
              <a:rPr lang="en-US" b="1" dirty="0">
                <a:solidFill>
                  <a:srgbClr val="FFFFFF"/>
                </a:solidFill>
                <a:latin typeface="Arial"/>
                <a:cs typeface="Arial"/>
              </a:rPr>
              <a:t>, 220</a:t>
            </a:r>
            <a:endParaRPr lang="en-US" sz="2800" b="1" dirty="0">
              <a:solidFill>
                <a:srgbClr val="FFFFFF"/>
              </a:solidFill>
              <a:latin typeface="Arial"/>
              <a:cs typeface="Arial"/>
            </a:endParaRPr>
          </a:p>
        </p:txBody>
      </p:sp>
      <p:pic>
        <p:nvPicPr>
          <p:cNvPr id="104453" name="Picture 1029" descr="Bema 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286000" cy="1585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6390" name="WordArt 1030"/>
          <p:cNvSpPr>
            <a:spLocks noChangeArrowheads="1" noChangeShapeType="1" noTextEdit="1"/>
          </p:cNvSpPr>
          <p:nvPr/>
        </p:nvSpPr>
        <p:spPr bwMode="auto">
          <a:xfrm>
            <a:off x="6477000" y="4509120"/>
            <a:ext cx="2362200" cy="1568450"/>
          </a:xfrm>
          <a:prstGeom prst="rect">
            <a:avLst/>
          </a:prstGeom>
        </p:spPr>
        <p:txBody>
          <a:bodyPr wrap="none" fromWordArt="1">
            <a:prstTxWarp prst="textCascadeUp">
              <a:avLst>
                <a:gd name="adj" fmla="val 44444"/>
              </a:avLst>
            </a:prstTxWarp>
            <a:scene3d>
              <a:camera prst="legacyPerspectiveFront">
                <a:rot lat="20519994" lon="1080000" rev="0"/>
              </a:camera>
              <a:lightRig rig="legacyHarsh2" dir="b"/>
            </a:scene3d>
            <a:sp3d extrusionH="430200" prstMaterial="legacyMatte">
              <a:extrusionClr>
                <a:srgbClr val="FF6600"/>
              </a:extrusionClr>
            </a:sp3d>
          </a:bodyPr>
          <a:lstStyle/>
          <a:p>
            <a:pPr algn="ctr" eaLnBrk="0" hangingPunct="0"/>
            <a:r>
              <a:rPr lang="en-US" sz="3600" kern="10" dirty="0">
                <a:ln w="9525">
                  <a:round/>
                  <a:headEnd/>
                  <a:tailEnd/>
                </a:ln>
                <a:gradFill rotWithShape="1">
                  <a:gsLst>
                    <a:gs pos="0">
                      <a:srgbClr val="FFE701"/>
                    </a:gs>
                    <a:gs pos="100000">
                      <a:srgbClr val="FE3E02"/>
                    </a:gs>
                  </a:gsLst>
                  <a:lin ang="5400000" scaled="1"/>
                </a:gradFill>
                <a:latin typeface="Impact"/>
                <a:ea typeface="Impact"/>
                <a:cs typeface="Impact"/>
              </a:rPr>
              <a:t>Really?</a:t>
            </a:r>
          </a:p>
        </p:txBody>
      </p:sp>
      <p:sp>
        <p:nvSpPr>
          <p:cNvPr id="104455" name="Text Box 7"/>
          <p:cNvSpPr txBox="1">
            <a:spLocks noChangeArrowheads="1"/>
          </p:cNvSpPr>
          <p:nvPr/>
        </p:nvSpPr>
        <p:spPr bwMode="auto">
          <a:xfrm>
            <a:off x="8578850" y="76200"/>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en-US" b="1" dirty="0">
                <a:solidFill>
                  <a:srgbClr val="FFFFFF"/>
                </a:solidFill>
                <a:latin typeface="Arial"/>
                <a:cs typeface="Arial"/>
              </a:rPr>
              <a:t>75</a:t>
            </a:r>
            <a:endParaRPr lang="en-US" dirty="0">
              <a:solidFill>
                <a:srgbClr val="000000"/>
              </a:solidFill>
              <a:latin typeface="Arial"/>
              <a:cs typeface="Arial"/>
            </a:endParaRPr>
          </a:p>
        </p:txBody>
      </p:sp>
    </p:spTree>
    <p:extLst>
      <p:ext uri="{BB962C8B-B14F-4D97-AF65-F5344CB8AC3E}">
        <p14:creationId xmlns:p14="http://schemas.microsoft.com/office/powerpoint/2010/main" val="10825624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499"/>
                                          </p:stCondLst>
                                        </p:cTn>
                                        <p:tgtEl>
                                          <p:spTgt spid="6563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390" grpId="0" animBg="1"/>
    </p:bld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6497" name="Picture 4" descr="eccehom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85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498" name="Rectangle 2"/>
          <p:cNvSpPr>
            <a:spLocks noGrp="1" noChangeArrowheads="1"/>
          </p:cNvSpPr>
          <p:nvPr>
            <p:ph type="ctrTitle" idx="4294967295"/>
          </p:nvPr>
        </p:nvSpPr>
        <p:spPr>
          <a:xfrm>
            <a:off x="2743200" y="457200"/>
            <a:ext cx="4038600" cy="1752600"/>
          </a:xfrm>
        </p:spPr>
        <p:txBody>
          <a:bodyPr/>
          <a:lstStyle/>
          <a:p>
            <a:pPr algn="ctr" eaLnBrk="1" hangingPunct="1"/>
            <a:r>
              <a:rPr lang="en-US" sz="4000" b="1" dirty="0">
                <a:solidFill>
                  <a:schemeClr val="bg2"/>
                </a:solidFill>
                <a:latin typeface="Arial"/>
                <a:cs typeface="Arial"/>
              </a:rPr>
              <a:t>Bema is Used of Jesus Before Pilate</a:t>
            </a:r>
          </a:p>
        </p:txBody>
      </p:sp>
    </p:spTree>
    <p:extLst>
      <p:ext uri="{BB962C8B-B14F-4D97-AF65-F5344CB8AC3E}">
        <p14:creationId xmlns:p14="http://schemas.microsoft.com/office/powerpoint/2010/main" val="4173501581"/>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p:cNvSpPr>
            <a:spLocks noGrp="1" noChangeArrowheads="1"/>
          </p:cNvSpPr>
          <p:nvPr>
            <p:ph type="ctrTitle" idx="4294967295"/>
          </p:nvPr>
        </p:nvSpPr>
        <p:spPr>
          <a:xfrm>
            <a:off x="685800" y="3886200"/>
            <a:ext cx="7772400" cy="1143000"/>
          </a:xfrm>
        </p:spPr>
        <p:txBody>
          <a:bodyPr/>
          <a:lstStyle/>
          <a:p>
            <a:pPr algn="ctr" eaLnBrk="1" hangingPunct="1"/>
            <a:r>
              <a:rPr lang="en-US">
                <a:latin typeface="Times New Roman" charset="0"/>
              </a:rPr>
              <a:t>Jesus Before Pilate</a:t>
            </a:r>
          </a:p>
        </p:txBody>
      </p:sp>
      <p:sp>
        <p:nvSpPr>
          <p:cNvPr id="108546" name="Rectangle 3"/>
          <p:cNvSpPr>
            <a:spLocks noGrp="1" noChangeArrowheads="1"/>
          </p:cNvSpPr>
          <p:nvPr>
            <p:ph type="subTitle" idx="4294967295"/>
          </p:nvPr>
        </p:nvSpPr>
        <p:spPr>
          <a:xfrm>
            <a:off x="1371600" y="5410200"/>
            <a:ext cx="6400800" cy="1295400"/>
          </a:xfrm>
        </p:spPr>
        <p:txBody>
          <a:bodyPr/>
          <a:lstStyle/>
          <a:p>
            <a:pPr marL="0" indent="0" algn="ctr" eaLnBrk="1" hangingPunct="1">
              <a:buFont typeface="Wingdings" charset="0"/>
              <a:buNone/>
            </a:pPr>
            <a:endParaRPr lang="en-US">
              <a:latin typeface="Times New Roman" charset="0"/>
            </a:endParaRPr>
          </a:p>
        </p:txBody>
      </p:sp>
      <p:pic>
        <p:nvPicPr>
          <p:cNvPr id="108547" name="Picture 4" descr="16gal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24654384"/>
      </p:ext>
    </p:extLst>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WelcomeHom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4" name="Rectangle 3"/>
          <p:cNvSpPr>
            <a:spLocks noGrp="1" noChangeArrowheads="1"/>
          </p:cNvSpPr>
          <p:nvPr>
            <p:ph type="title" idx="4294967295"/>
          </p:nvPr>
        </p:nvSpPr>
        <p:spPr>
          <a:xfrm>
            <a:off x="457200" y="431230"/>
            <a:ext cx="8229600" cy="693514"/>
          </a:xfrm>
          <a:noFill/>
          <a:ln>
            <a:noFill/>
          </a:ln>
          <a:effectLst/>
        </p:spPr>
        <p:txBody>
          <a:bodyPr vert="horz" wrap="square" lIns="91440" tIns="45720" rIns="91440" bIns="45720" numCol="1" anchor="ctr" anchorCtr="0" compatLnSpc="1">
            <a:prstTxWarp prst="textNoShape">
              <a:avLst/>
            </a:prstTxWarp>
          </a:bodyPr>
          <a:lstStyle/>
          <a:p>
            <a:pPr eaLnBrk="1" hangingPunct="1"/>
            <a:r>
              <a:rPr lang="ar-JO" b="1" dirty="0">
                <a:solidFill>
                  <a:schemeClr val="bg1"/>
                </a:solidFill>
                <a:effectLst>
                  <a:glow rad="228600">
                    <a:schemeClr val="tx1"/>
                  </a:glow>
                </a:effectLst>
                <a:latin typeface="Arial" charset="0"/>
              </a:rPr>
              <a:t>كرسي المسيح هو كرسي المكافآت</a:t>
            </a:r>
            <a:endParaRPr lang="en-US" b="1" dirty="0">
              <a:solidFill>
                <a:schemeClr val="bg1"/>
              </a:solidFill>
              <a:effectLst>
                <a:glow rad="228600">
                  <a:schemeClr val="tx1"/>
                </a:glow>
              </a:effectLst>
              <a:latin typeface="Arial" charset="0"/>
            </a:endParaRPr>
          </a:p>
        </p:txBody>
      </p:sp>
      <p:sp>
        <p:nvSpPr>
          <p:cNvPr id="110595" name="Text Box 4"/>
          <p:cNvSpPr txBox="1">
            <a:spLocks noChangeArrowheads="1"/>
          </p:cNvSpPr>
          <p:nvPr/>
        </p:nvSpPr>
        <p:spPr bwMode="auto">
          <a:xfrm>
            <a:off x="8578850" y="44624"/>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imes New Roman" charset="0"/>
                <a:ea typeface="ＭＳ Ｐゴシック" charset="0"/>
              </a:rPr>
              <a:t>76</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0211201"/>
      </p:ext>
    </p:extLst>
  </p:cSld>
  <p:clrMapOvr>
    <a:masterClrMapping/>
  </p:clrMapOvr>
  <p:transition spd="med">
    <p:randomBar dir="vert"/>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90" name="Picture 3" descr="FireStub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50800"/>
            <a:ext cx="8077200" cy="673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1" name="Rectangle 4"/>
          <p:cNvSpPr>
            <a:spLocks noGrp="1" noChangeArrowheads="1"/>
          </p:cNvSpPr>
          <p:nvPr>
            <p:ph type="title" idx="4294967295"/>
          </p:nvPr>
        </p:nvSpPr>
        <p:spPr>
          <a:xfrm>
            <a:off x="3505200" y="609600"/>
            <a:ext cx="5562600" cy="3276600"/>
          </a:xfrm>
        </p:spPr>
        <p:txBody>
          <a:bodyPr/>
          <a:lstStyle/>
          <a:p>
            <a:pPr eaLnBrk="1" hangingPunct="1"/>
            <a:r>
              <a:rPr lang="ar-JO" altLang="ja-JP" sz="4000" b="1" i="1" dirty="0">
                <a:latin typeface="Arial" charset="0"/>
                <a:ea typeface="ＭＳ Ｐゴシック" charset="0"/>
                <a:cs typeface="ＭＳ Ｐゴシック" charset="0"/>
              </a:rPr>
              <a:t>و ستمتحن</a:t>
            </a:r>
            <a:r>
              <a:rPr lang="ar-JO" altLang="ja-JP" sz="4000" b="1" i="1" dirty="0">
                <a:solidFill>
                  <a:srgbClr val="FF0000"/>
                </a:solidFill>
                <a:latin typeface="Arial" charset="0"/>
                <a:ea typeface="ＭＳ Ｐゴシック" charset="0"/>
                <a:cs typeface="ＭＳ Ｐゴシック" charset="0"/>
              </a:rPr>
              <a:t> النار </a:t>
            </a:r>
            <a:r>
              <a:rPr lang="ar-JO" altLang="ja-JP" sz="4000" b="1" i="1" dirty="0">
                <a:latin typeface="Arial" charset="0"/>
                <a:ea typeface="ＭＳ Ｐゴシック" charset="0"/>
                <a:cs typeface="ＭＳ Ｐゴシック" charset="0"/>
              </a:rPr>
              <a:t>عمل </a:t>
            </a:r>
            <a:br>
              <a:rPr lang="ar-JO" altLang="ja-JP" sz="4000" b="1" i="1" dirty="0">
                <a:latin typeface="Arial" charset="0"/>
                <a:ea typeface="ＭＳ Ｐゴシック" charset="0"/>
                <a:cs typeface="ＭＳ Ｐゴシック" charset="0"/>
              </a:rPr>
            </a:br>
            <a:r>
              <a:rPr lang="ar-JO" altLang="ja-JP" sz="4000" b="1" i="1" dirty="0">
                <a:latin typeface="Arial" charset="0"/>
                <a:ea typeface="ＭＳ Ｐゴシック" charset="0"/>
                <a:cs typeface="ＭＳ Ｐゴシック" charset="0"/>
              </a:rPr>
              <a:t>كل واحد ما هو </a:t>
            </a:r>
            <a:br>
              <a:rPr lang="ar-JO" altLang="ja-JP" sz="4000" b="1" i="1" dirty="0">
                <a:latin typeface="Arial" charset="0"/>
                <a:ea typeface="ＭＳ Ｐゴシック" charset="0"/>
                <a:cs typeface="ＭＳ Ｐゴシック" charset="0"/>
              </a:rPr>
            </a:br>
            <a:r>
              <a:rPr lang="en-US" sz="4000" b="1" i="1" dirty="0">
                <a:latin typeface="Arial" charset="0"/>
                <a:ea typeface="ＭＳ Ｐゴシック" charset="0"/>
                <a:cs typeface="ＭＳ Ｐゴシック" charset="0"/>
              </a:rPr>
              <a:t>(</a:t>
            </a:r>
            <a:r>
              <a:rPr lang="ar-JO" sz="4000" b="1" i="1" dirty="0">
                <a:latin typeface="Arial" charset="0"/>
                <a:ea typeface="ＭＳ Ｐゴシック" charset="0"/>
                <a:cs typeface="ＭＳ Ｐゴシック" charset="0"/>
              </a:rPr>
              <a:t>1 كو 3: 13</a:t>
            </a:r>
            <a:r>
              <a:rPr lang="en-US" sz="4000" b="1" i="1"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88829053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9144000" cy="838200"/>
          </a:xfrm>
        </p:spPr>
        <p:txBody>
          <a:bodyPr/>
          <a:lstStyle/>
          <a:p>
            <a:pPr algn="ctr" eaLnBrk="1" hangingPunct="1">
              <a:defRPr/>
            </a:pPr>
            <a:r>
              <a:rPr lang="ar-JO" sz="3600" b="1" dirty="0"/>
              <a:t>مواد بناء دائمة (3: 12 أ)</a:t>
            </a:r>
            <a:endParaRPr lang="en-US" sz="3600" b="1" dirty="0"/>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rPr>
              <a:t>الأساس : الرب يسوع المسيح (1 كو 3: 11)</a:t>
            </a:r>
            <a:endParaRPr lang="en-US" b="1" i="0" dirty="0">
              <a:solidFill>
                <a:schemeClr val="bg1"/>
              </a:solidFill>
            </a:endParaRPr>
          </a:p>
        </p:txBody>
      </p:sp>
      <p:sp>
        <p:nvSpPr>
          <p:cNvPr id="20486" name="Rectangle 6"/>
          <p:cNvSpPr>
            <a:spLocks noChangeArrowheads="1"/>
          </p:cNvSpPr>
          <p:nvPr/>
        </p:nvSpPr>
        <p:spPr bwMode="auto">
          <a:xfrm rot="-5400000">
            <a:off x="685800" y="3276600"/>
            <a:ext cx="3352800" cy="609600"/>
          </a:xfrm>
          <a:prstGeom prst="rect">
            <a:avLst/>
          </a:prstGeom>
          <a:solidFill>
            <a:srgbClr val="F5D053"/>
          </a:solid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Tahoma" charset="0"/>
                <a:ea typeface="ＭＳ Ｐゴシック" charset="0"/>
              </a:rPr>
              <a:t>ذهب</a:t>
            </a:r>
            <a:endParaRPr kumimoji="0" lang="en-US" sz="3200" b="1" i="0" u="none" strike="noStrike" kern="1200" cap="none" spc="0" normalizeH="0" baseline="0" noProof="0" dirty="0">
              <a:ln>
                <a:noFill/>
              </a:ln>
              <a:solidFill>
                <a:srgbClr val="000000"/>
              </a:solidFill>
              <a:effectLst/>
              <a:uLnTx/>
              <a:uFillTx/>
              <a:latin typeface="Tahoma" charset="0"/>
              <a:ea typeface="ＭＳ Ｐゴシック" charset="0"/>
            </a:endParaRPr>
          </a:p>
        </p:txBody>
      </p:sp>
      <p:sp>
        <p:nvSpPr>
          <p:cNvPr id="20487" name="Rectangle 7"/>
          <p:cNvSpPr>
            <a:spLocks noChangeArrowheads="1"/>
          </p:cNvSpPr>
          <p:nvPr/>
        </p:nvSpPr>
        <p:spPr bwMode="auto">
          <a:xfrm rot="-5400000">
            <a:off x="4648200" y="3276600"/>
            <a:ext cx="3352800" cy="609600"/>
          </a:xfrm>
          <a:prstGeom prst="rect">
            <a:avLst/>
          </a:prstGeom>
          <a:blipFill rotWithShape="1">
            <a:blip r:embed="rId3"/>
            <a:stretch>
              <a:fillRect/>
            </a:stretch>
          </a:blip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Tahoma" charset="0"/>
                <a:ea typeface="ＭＳ Ｐゴシック" charset="0"/>
              </a:rPr>
              <a:t>حجارة كريمة</a:t>
            </a:r>
            <a:endParaRPr kumimoji="0" lang="en-US" sz="3200" b="1" i="0" u="none" strike="noStrike" kern="1200" cap="none" spc="0" normalizeH="0" baseline="0" noProof="0" dirty="0">
              <a:ln>
                <a:noFill/>
              </a:ln>
              <a:solidFill>
                <a:srgbClr val="000000"/>
              </a:solidFill>
              <a:effectLst/>
              <a:uLnTx/>
              <a:uFillTx/>
              <a:latin typeface="Tahoma" charset="0"/>
              <a:ea typeface="ＭＳ Ｐゴシック" charset="0"/>
            </a:endParaRPr>
          </a:p>
        </p:txBody>
      </p:sp>
      <p:sp>
        <p:nvSpPr>
          <p:cNvPr id="20488" name="Rectangle 8"/>
          <p:cNvSpPr>
            <a:spLocks noChangeArrowheads="1"/>
          </p:cNvSpPr>
          <p:nvPr/>
        </p:nvSpPr>
        <p:spPr bwMode="auto">
          <a:xfrm rot="-5400000">
            <a:off x="2209800" y="2971800"/>
            <a:ext cx="3962400" cy="609600"/>
          </a:xfrm>
          <a:prstGeom prst="rect">
            <a:avLst/>
          </a:prstGeom>
          <a:solidFill>
            <a:schemeClr val="accent3">
              <a:lumMod val="65000"/>
            </a:schemeClr>
          </a:solid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Tahoma" charset="0"/>
                <a:ea typeface="ＭＳ Ｐゴシック" charset="0"/>
              </a:rPr>
              <a:t>فضة</a:t>
            </a:r>
            <a:endParaRPr kumimoji="0" lang="en-US" sz="3200" b="1" i="0" u="none" strike="noStrike" kern="1200" cap="none" spc="0" normalizeH="0" baseline="0" noProof="0" dirty="0">
              <a:ln>
                <a:noFill/>
              </a:ln>
              <a:solidFill>
                <a:srgbClr val="000000"/>
              </a:solidFill>
              <a:effectLst/>
              <a:uLnTx/>
              <a:uFillTx/>
              <a:latin typeface="Tahoma" charset="0"/>
              <a:ea typeface="ＭＳ Ｐゴシック"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1">
              <a:blip r:embed="rId4"/>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Tahoma" charset="0"/>
                <a:ea typeface="ＭＳ Ｐゴシック"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1">
              <a:blip r:embed="rId4"/>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Tahoma" charset="0"/>
                <a:ea typeface="ＭＳ Ｐゴシック" charset="0"/>
              </a:endParaRPr>
            </a:p>
          </p:txBody>
        </p:sp>
      </p:grpSp>
      <p:sp>
        <p:nvSpPr>
          <p:cNvPr id="270346" name="Text Box 13"/>
          <p:cNvSpPr txBox="1">
            <a:spLocks noChangeArrowheads="1"/>
          </p:cNvSpPr>
          <p:nvPr/>
        </p:nvSpPr>
        <p:spPr bwMode="auto">
          <a:xfrm>
            <a:off x="1371600" y="6553200"/>
            <a:ext cx="4976042" cy="30777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0" i="0" u="none" strike="noStrike" kern="1200" cap="none" spc="0" normalizeH="0" baseline="0" noProof="0" dirty="0">
                <a:ln>
                  <a:noFill/>
                </a:ln>
                <a:solidFill>
                  <a:srgbClr val="000000"/>
                </a:solidFill>
                <a:effectLst/>
                <a:uLnTx/>
                <a:uFillTx/>
                <a:latin typeface="Tahoma" charset="0"/>
                <a:ea typeface="ＭＳ Ｐゴシック" charset="0"/>
              </a:rPr>
              <a:t>مقتبسة من تشارلز سويندول (دليل دراسة المواهب الروحية) (آي إف إل، 1983)، 7</a:t>
            </a:r>
            <a:endParaRPr kumimoji="0" lang="en-US" sz="1400" b="0" i="0" u="none" strike="noStrike" kern="1200" cap="none" spc="0" normalizeH="0" baseline="0" noProof="0" dirty="0">
              <a:ln>
                <a:noFill/>
              </a:ln>
              <a:solidFill>
                <a:srgbClr val="000000"/>
              </a:solidFill>
              <a:effectLst/>
              <a:uLnTx/>
              <a:uFillTx/>
              <a:latin typeface="Tahoma" charset="0"/>
              <a:ea typeface="ＭＳ Ｐゴシック"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i="0" u="none" strike="noStrike" kern="1200" cap="none" spc="0" normalizeH="0" baseline="0" noProof="0" dirty="0">
                <a:ln>
                  <a:noFill/>
                </a:ln>
                <a:solidFill>
                  <a:srgbClr val="FFFFFF"/>
                </a:solidFill>
                <a:effectLst/>
                <a:uLnTx/>
                <a:uFillTx/>
                <a:latin typeface="Tahoma" charset="0"/>
                <a:ea typeface="ＭＳ Ｐゴシック" charset="0"/>
              </a:rPr>
              <a:t>الأساس : الرسل و الأنبياء (أف 2: 20)</a:t>
            </a:r>
            <a:endParaRPr kumimoji="0" lang="en-US" sz="2800" b="1" i="0" u="none" strike="noStrike" kern="1200" cap="none" spc="0" normalizeH="0" baseline="0" noProof="0" dirty="0">
              <a:ln>
                <a:noFill/>
              </a:ln>
              <a:solidFill>
                <a:srgbClr val="FFFFFF"/>
              </a:solidFill>
              <a:effectLst/>
              <a:uLnTx/>
              <a:uFillTx/>
              <a:latin typeface="Tahoma" charset="0"/>
              <a:ea typeface="ＭＳ Ｐゴシック" charset="0"/>
            </a:endParaRPr>
          </a:p>
        </p:txBody>
      </p:sp>
    </p:spTree>
    <p:extLst>
      <p:ext uri="{BB962C8B-B14F-4D97-AF65-F5344CB8AC3E}">
        <p14:creationId xmlns:p14="http://schemas.microsoft.com/office/powerpoint/2010/main" val="38905873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20489"/>
                                        </p:tgtEl>
                                        <p:attrNameLst>
                                          <p:attrName>style.visibility</p:attrName>
                                        </p:attrNameLst>
                                      </p:cBhvr>
                                      <p:to>
                                        <p:strVal val="visible"/>
                                      </p:to>
                                    </p:set>
                                    <p:anim calcmode="lin" valueType="num">
                                      <p:cBhvr>
                                        <p:cTn id="39" dur="1000" fill="hold"/>
                                        <p:tgtEl>
                                          <p:spTgt spid="20489"/>
                                        </p:tgtEl>
                                        <p:attrNameLst>
                                          <p:attrName>ppt_w</p:attrName>
                                        </p:attrNameLst>
                                      </p:cBhvr>
                                      <p:tavLst>
                                        <p:tav tm="0">
                                          <p:val>
                                            <p:fltVal val="0"/>
                                          </p:val>
                                        </p:tav>
                                        <p:tav tm="100000">
                                          <p:val>
                                            <p:strVal val="#ppt_w"/>
                                          </p:val>
                                        </p:tav>
                                      </p:tavLst>
                                    </p:anim>
                                    <p:anim calcmode="lin" valueType="num">
                                      <p:cBhvr>
                                        <p:cTn id="40" dur="1000" fill="hold"/>
                                        <p:tgtEl>
                                          <p:spTgt spid="20489"/>
                                        </p:tgtEl>
                                        <p:attrNameLst>
                                          <p:attrName>ppt_h</p:attrName>
                                        </p:attrNameLst>
                                      </p:cBhvr>
                                      <p:tavLst>
                                        <p:tav tm="0">
                                          <p:val>
                                            <p:fltVal val="0"/>
                                          </p:val>
                                        </p:tav>
                                        <p:tav tm="100000">
                                          <p:val>
                                            <p:strVal val="#ppt_h"/>
                                          </p:val>
                                        </p:tav>
                                      </p:tavLst>
                                    </p:anim>
                                    <p:anim calcmode="lin" valueType="num">
                                      <p:cBhvr>
                                        <p:cTn id="41"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6" grpId="0" animBg="1"/>
      <p:bldP spid="20487" grpId="0" animBg="1"/>
      <p:bldP spid="20488" grpId="0" animBg="1"/>
      <p:bldP spid="20485"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9144000" cy="838200"/>
          </a:xfrm>
        </p:spPr>
        <p:txBody>
          <a:bodyPr/>
          <a:lstStyle/>
          <a:p>
            <a:pPr algn="ctr" eaLnBrk="1" hangingPunct="1">
              <a:defRPr/>
            </a:pPr>
            <a:r>
              <a:rPr lang="ar-JO" sz="3600" b="1" dirty="0"/>
              <a:t>مواد البناء القابلة للتلف (3:12 ب)</a:t>
            </a:r>
            <a:endParaRPr lang="en-US" sz="3600" b="1" dirty="0"/>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rPr>
              <a:t>الأساس : الرب يسوع المسيح (1 كو 3: 11)</a:t>
            </a:r>
            <a:endParaRPr lang="en-US" b="1" i="0" dirty="0">
              <a:solidFill>
                <a:schemeClr val="bg1"/>
              </a:solidFill>
            </a:endParaRPr>
          </a:p>
        </p:txBody>
      </p:sp>
      <p:sp>
        <p:nvSpPr>
          <p:cNvPr id="20486" name="Rectangle 6"/>
          <p:cNvSpPr>
            <a:spLocks noChangeArrowheads="1"/>
          </p:cNvSpPr>
          <p:nvPr/>
        </p:nvSpPr>
        <p:spPr bwMode="auto">
          <a:xfrm rot="-5400000">
            <a:off x="685800" y="3276600"/>
            <a:ext cx="3352800" cy="609600"/>
          </a:xfrm>
          <a:prstGeom prst="rect">
            <a:avLst/>
          </a:prstGeom>
          <a:blipFill rotWithShape="1">
            <a:blip r:embed="rId3" cstate="screen">
              <a:extLst>
                <a:ext uri="{28A0092B-C50C-407E-A947-70E740481C1C}">
                  <a14:useLocalDpi xmlns:a14="http://schemas.microsoft.com/office/drawing/2010/main"/>
                </a:ext>
              </a:extLst>
            </a:blip>
            <a:stretch>
              <a:fillRect/>
            </a:stretch>
          </a:blip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خشب</a:t>
            </a:r>
            <a:endPar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0487" name="Rectangle 7"/>
          <p:cNvSpPr>
            <a:spLocks noChangeArrowheads="1"/>
          </p:cNvSpPr>
          <p:nvPr/>
        </p:nvSpPr>
        <p:spPr bwMode="auto">
          <a:xfrm rot="-5400000">
            <a:off x="4648200" y="3276600"/>
            <a:ext cx="3352800" cy="609600"/>
          </a:xfrm>
          <a:prstGeom prst="rect">
            <a:avLst/>
          </a:prstGeom>
          <a:pattFill prst="dashDnDiag">
            <a:fgClr>
              <a:srgbClr val="F5D053"/>
            </a:fgClr>
            <a:bgClr>
              <a:schemeClr val="tx2"/>
            </a:bgClr>
          </a:patt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قش</a:t>
            </a:r>
            <a:endPar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0488" name="Rectangle 8"/>
          <p:cNvSpPr>
            <a:spLocks noChangeArrowheads="1"/>
          </p:cNvSpPr>
          <p:nvPr/>
        </p:nvSpPr>
        <p:spPr bwMode="auto">
          <a:xfrm rot="-5400000">
            <a:off x="2209800" y="2971800"/>
            <a:ext cx="3962400" cy="609600"/>
          </a:xfrm>
          <a:prstGeom prst="rect">
            <a:avLst/>
          </a:prstGeom>
          <a:pattFill prst="wdUpDiag">
            <a:fgClr>
              <a:srgbClr val="F5D053"/>
            </a:fgClr>
            <a:bgClr>
              <a:schemeClr val="tx2"/>
            </a:bgClr>
          </a:patt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عشب</a:t>
            </a:r>
            <a:endPar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rotWithShape="1">
              <a:blip r:embed="rId4"/>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Tahoma" charset="0"/>
                <a:ea typeface="ＭＳ Ｐゴシック" charset="0"/>
              </a:endParaRPr>
            </a:p>
          </p:txBody>
        </p:sp>
        <p:sp>
          <p:nvSpPr>
            <p:cNvPr id="20491" name="Rectangle 11" descr="Purple mesh"/>
            <p:cNvSpPr>
              <a:spLocks noChangeArrowheads="1"/>
            </p:cNvSpPr>
            <p:nvPr/>
          </p:nvSpPr>
          <p:spPr bwMode="auto">
            <a:xfrm rot="1429592">
              <a:off x="2496" y="960"/>
              <a:ext cx="2112" cy="384"/>
            </a:xfrm>
            <a:prstGeom prst="rect">
              <a:avLst/>
            </a:prstGeom>
            <a:blipFill rotWithShape="1">
              <a:blip r:embed="rId4"/>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Tahoma" charset="0"/>
                <a:ea typeface="ＭＳ Ｐゴシック" charset="0"/>
              </a:endParaRPr>
            </a:p>
          </p:txBody>
        </p:sp>
      </p:grpSp>
      <p:sp>
        <p:nvSpPr>
          <p:cNvPr id="270346" name="Text Box 13"/>
          <p:cNvSpPr txBox="1">
            <a:spLocks noChangeArrowheads="1"/>
          </p:cNvSpPr>
          <p:nvPr/>
        </p:nvSpPr>
        <p:spPr bwMode="auto">
          <a:xfrm>
            <a:off x="1371600" y="6553201"/>
            <a:ext cx="6129358" cy="30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0" i="0" u="none" strike="noStrike" kern="1200" cap="none" spc="0" normalizeH="0" baseline="0" noProof="0" dirty="0">
                <a:ln>
                  <a:noFill/>
                </a:ln>
                <a:solidFill>
                  <a:srgbClr val="000000"/>
                </a:solidFill>
                <a:effectLst/>
                <a:uLnTx/>
                <a:uFillTx/>
                <a:latin typeface="Tahoma" charset="0"/>
                <a:ea typeface="ＭＳ Ｐゴシック" charset="0"/>
              </a:rPr>
              <a:t>مقتبسة من تشارلز سويندول (دليل دراسة المواهب الروحية) (آي إف إل، 1983)، 7</a:t>
            </a:r>
            <a:endParaRPr kumimoji="0" lang="en-US" sz="1400" b="0" i="0" u="none" strike="noStrike" kern="1200" cap="none" spc="0" normalizeH="0" baseline="0" noProof="0" dirty="0">
              <a:ln>
                <a:noFill/>
              </a:ln>
              <a:solidFill>
                <a:srgbClr val="000000"/>
              </a:solidFill>
              <a:effectLst/>
              <a:uLnTx/>
              <a:uFillTx/>
              <a:latin typeface="Tahoma" charset="0"/>
              <a:ea typeface="ＭＳ Ｐゴシック"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i="0" u="none" strike="noStrike" kern="1200" cap="none" spc="0" normalizeH="0" baseline="0" noProof="0" dirty="0">
                <a:ln>
                  <a:noFill/>
                </a:ln>
                <a:solidFill>
                  <a:srgbClr val="FFFFFF"/>
                </a:solidFill>
                <a:effectLst/>
                <a:uLnTx/>
                <a:uFillTx/>
                <a:latin typeface="Tahoma" charset="0"/>
                <a:ea typeface="ＭＳ Ｐゴシック" charset="0"/>
              </a:rPr>
              <a:t>الأساس : الرسل و الأنبياء (أف 2: 20)</a:t>
            </a:r>
            <a:endParaRPr kumimoji="0" lang="en-US" sz="2800" b="1" i="0" u="none" strike="noStrike" kern="1200" cap="none" spc="0" normalizeH="0" baseline="0" noProof="0" dirty="0">
              <a:ln>
                <a:noFill/>
              </a:ln>
              <a:solidFill>
                <a:srgbClr val="FFFFFF"/>
              </a:solidFill>
              <a:effectLst/>
              <a:uLnTx/>
              <a:uFillTx/>
              <a:latin typeface="Tahoma" charset="0"/>
              <a:ea typeface="ＭＳ Ｐゴシック" charset="0"/>
            </a:endParaRPr>
          </a:p>
        </p:txBody>
      </p:sp>
    </p:spTree>
    <p:extLst>
      <p:ext uri="{BB962C8B-B14F-4D97-AF65-F5344CB8AC3E}">
        <p14:creationId xmlns:p14="http://schemas.microsoft.com/office/powerpoint/2010/main" val="38975686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20489"/>
                                        </p:tgtEl>
                                        <p:attrNameLst>
                                          <p:attrName>style.visibility</p:attrName>
                                        </p:attrNameLst>
                                      </p:cBhvr>
                                      <p:to>
                                        <p:strVal val="visible"/>
                                      </p:to>
                                    </p:set>
                                    <p:anim calcmode="lin" valueType="num">
                                      <p:cBhvr>
                                        <p:cTn id="39" dur="1000" fill="hold"/>
                                        <p:tgtEl>
                                          <p:spTgt spid="20489"/>
                                        </p:tgtEl>
                                        <p:attrNameLst>
                                          <p:attrName>ppt_w</p:attrName>
                                        </p:attrNameLst>
                                      </p:cBhvr>
                                      <p:tavLst>
                                        <p:tav tm="0">
                                          <p:val>
                                            <p:fltVal val="0"/>
                                          </p:val>
                                        </p:tav>
                                        <p:tav tm="100000">
                                          <p:val>
                                            <p:strVal val="#ppt_w"/>
                                          </p:val>
                                        </p:tav>
                                      </p:tavLst>
                                    </p:anim>
                                    <p:anim calcmode="lin" valueType="num">
                                      <p:cBhvr>
                                        <p:cTn id="40" dur="1000" fill="hold"/>
                                        <p:tgtEl>
                                          <p:spTgt spid="20489"/>
                                        </p:tgtEl>
                                        <p:attrNameLst>
                                          <p:attrName>ppt_h</p:attrName>
                                        </p:attrNameLst>
                                      </p:cBhvr>
                                      <p:tavLst>
                                        <p:tav tm="0">
                                          <p:val>
                                            <p:fltVal val="0"/>
                                          </p:val>
                                        </p:tav>
                                        <p:tav tm="100000">
                                          <p:val>
                                            <p:strVal val="#ppt_h"/>
                                          </p:val>
                                        </p:tav>
                                      </p:tavLst>
                                    </p:anim>
                                    <p:anim calcmode="lin" valueType="num">
                                      <p:cBhvr>
                                        <p:cTn id="41"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6" grpId="0" animBg="1"/>
      <p:bldP spid="20487" grpId="0" animBg="1"/>
      <p:bldP spid="20488" grpId="0" animBg="1"/>
      <p:bldP spid="20485"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9202" name="Rectangle 3"/>
          <p:cNvSpPr>
            <a:spLocks noGrp="1" noChangeArrowheads="1"/>
          </p:cNvSpPr>
          <p:nvPr>
            <p:ph type="title" idx="4294967295"/>
          </p:nvPr>
        </p:nvSpPr>
        <p:spPr>
          <a:xfrm>
            <a:off x="6156176" y="427038"/>
            <a:ext cx="2880320" cy="5594250"/>
          </a:xfrm>
        </p:spPr>
        <p:txBody>
          <a:bodyPr/>
          <a:lstStyle/>
          <a:p>
            <a:pPr eaLnBrk="1" hangingPunct="1"/>
            <a:r>
              <a:rPr lang="ar-JO" sz="4800" b="1" dirty="0">
                <a:solidFill>
                  <a:schemeClr val="bg1"/>
                </a:solidFill>
                <a:latin typeface="Arial" charset="0"/>
              </a:rPr>
              <a:t>و أما هو فسيخلص و لكن كما بنار</a:t>
            </a:r>
            <a:br>
              <a:rPr lang="ar-JO" sz="4800" b="1" dirty="0">
                <a:solidFill>
                  <a:schemeClr val="bg1"/>
                </a:solidFill>
                <a:latin typeface="Arial" charset="0"/>
              </a:rPr>
            </a:br>
            <a:r>
              <a:rPr lang="ar-JO" sz="4800" b="1" dirty="0">
                <a:solidFill>
                  <a:schemeClr val="bg1"/>
                </a:solidFill>
                <a:latin typeface="Arial" charset="0"/>
              </a:rPr>
              <a:t>(3: 15)</a:t>
            </a:r>
            <a:endParaRPr lang="en-US" sz="4800" dirty="0">
              <a:latin typeface="Arial" charset="0"/>
            </a:endParaRPr>
          </a:p>
        </p:txBody>
      </p:sp>
      <p:pic>
        <p:nvPicPr>
          <p:cNvPr id="3" name="Picture 2"/>
          <p:cNvPicPr>
            <a:picLocks noChangeAspect="1"/>
          </p:cNvPicPr>
          <p:nvPr/>
        </p:nvPicPr>
        <p:blipFill>
          <a:blip r:embed="rId2"/>
          <a:stretch>
            <a:fillRect/>
          </a:stretch>
        </p:blipFill>
        <p:spPr>
          <a:xfrm>
            <a:off x="-29838" y="-21599"/>
            <a:ext cx="5118100" cy="4635500"/>
          </a:xfrm>
          <a:prstGeom prst="rect">
            <a:avLst/>
          </a:prstGeom>
        </p:spPr>
      </p:pic>
      <p:pic>
        <p:nvPicPr>
          <p:cNvPr id="2" name="Picture 1"/>
          <p:cNvPicPr>
            <a:picLocks noChangeAspect="1"/>
          </p:cNvPicPr>
          <p:nvPr/>
        </p:nvPicPr>
        <p:blipFill>
          <a:blip r:embed="rId3"/>
          <a:stretch>
            <a:fillRect/>
          </a:stretch>
        </p:blipFill>
        <p:spPr>
          <a:xfrm>
            <a:off x="2771800" y="2420888"/>
            <a:ext cx="3370184" cy="4293096"/>
          </a:xfrm>
          <a:prstGeom prst="rect">
            <a:avLst/>
          </a:prstGeom>
        </p:spPr>
      </p:pic>
    </p:spTree>
    <p:extLst>
      <p:ext uri="{BB962C8B-B14F-4D97-AF65-F5344CB8AC3E}">
        <p14:creationId xmlns:p14="http://schemas.microsoft.com/office/powerpoint/2010/main" val="1254747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6609334-8D80-1F4A-A4F8-172117832EA5}"/>
              </a:ext>
            </a:extLst>
          </p:cNvPr>
          <p:cNvPicPr>
            <a:picLocks noChangeAspect="1"/>
          </p:cNvPicPr>
          <p:nvPr/>
        </p:nvPicPr>
        <p:blipFill>
          <a:blip r:embed="rId3"/>
          <a:stretch>
            <a:fillRect/>
          </a:stretch>
        </p:blipFill>
        <p:spPr>
          <a:xfrm>
            <a:off x="755576" y="7029400"/>
            <a:ext cx="9144000" cy="5167603"/>
          </a:xfrm>
          <a:prstGeom prst="rect">
            <a:avLst/>
          </a:prstGeom>
        </p:spPr>
      </p:pic>
    </p:spTree>
    <p:extLst>
      <p:ext uri="{BB962C8B-B14F-4D97-AF65-F5344CB8AC3E}">
        <p14:creationId xmlns:p14="http://schemas.microsoft.com/office/powerpoint/2010/main" val="2506987428"/>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3" name="Text Box 1031"/>
          <p:cNvSpPr txBox="1">
            <a:spLocks noChangeArrowheads="1"/>
          </p:cNvSpPr>
          <p:nvPr/>
        </p:nvSpPr>
        <p:spPr bwMode="auto">
          <a:xfrm>
            <a:off x="1665734" y="152400"/>
            <a:ext cx="1024639"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مكدونية</a:t>
            </a:r>
            <a:endParaRPr kumimoji="0" lang="en-US" sz="2400" b="1" i="0" u="none" strike="noStrike" kern="1200" cap="none" spc="0" normalizeH="0" baseline="0" noProof="0" dirty="0">
              <a:ln>
                <a:noFill/>
              </a:ln>
              <a:solidFill>
                <a:srgbClr val="FEFDE3"/>
              </a:solidFill>
              <a:effectLst/>
              <a:uLnTx/>
              <a:uFillTx/>
              <a:latin typeface="Arial" charset="0"/>
              <a:ea typeface="ＭＳ Ｐゴシック"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كورنثوس</a:t>
            </a:r>
            <a:endParaRPr kumimoji="0" lang="en-US" sz="2400" b="1" i="0" u="none" strike="noStrike" kern="1200" cap="none" spc="0" normalizeH="0" baseline="0" noProof="0" dirty="0">
              <a:ln>
                <a:noFill/>
              </a:ln>
              <a:solidFill>
                <a:srgbClr val="FEFDE3"/>
              </a:solidFill>
              <a:effectLst/>
              <a:uLnTx/>
              <a:uFillTx/>
              <a:latin typeface="Arial" charset="0"/>
              <a:ea typeface="ＭＳ Ｐゴシック"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67943" name="Text Box 1036"/>
          <p:cNvSpPr txBox="1">
            <a:spLocks noChangeArrowheads="1"/>
          </p:cNvSpPr>
          <p:nvPr/>
        </p:nvSpPr>
        <p:spPr bwMode="auto">
          <a:xfrm>
            <a:off x="8368119" y="76200"/>
            <a:ext cx="704039"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163</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000000"/>
                </a:solidFill>
                <a:effectLst/>
                <a:uLnTx/>
                <a:uFillTx/>
                <a:latin typeface="Arial" pitchFamily="34" charset="0"/>
                <a:ea typeface="SimSun" charset="0"/>
                <a:cs typeface="Arial" pitchFamily="34" charset="0"/>
              </a:rPr>
              <a:t>التاريخ</a:t>
            </a:r>
            <a:endParaRPr kumimoji="0" lang="en-US"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rPr>
              <a:t>2 كورنثوس كتبت بعد اقل من سنة على كتابة الرسالة الأولى (2 كو 8: 10، 9: 2)</a:t>
            </a:r>
            <a:endParaRPr kumimoji="0" lang="en-US"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rPr>
              <a:t>1 كورنثوس كتبت في شهر ايار 56م، رسالة 2 كورنثوس تبعتها في خريف 56م</a:t>
            </a:r>
            <a:endParaRPr kumimoji="0" lang="en-US"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010000"/>
                </a:solidFill>
                <a:effectLst/>
                <a:uLnTx/>
                <a:uFillTx/>
                <a:latin typeface="Arial" charset="0"/>
                <a:ea typeface="SimSun" charset="0"/>
                <a:cs typeface="SimSun" charset="0"/>
              </a:rPr>
              <a:t>الأصل / المستلمين</a:t>
            </a:r>
            <a:endParaRPr kumimoji="0" lang="en-US" altLang="zh-CN" sz="2400" b="1" i="0" u="none" strike="noStrike" kern="1200" cap="none" spc="0" normalizeH="0" baseline="0" noProof="0" dirty="0">
              <a:ln>
                <a:noFill/>
              </a:ln>
              <a:solidFill>
                <a:srgbClr val="010000"/>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imes New Roman" charset="0"/>
                <a:ea typeface="ＭＳ Ｐゴシック" charset="0"/>
              </a:rPr>
              <a:t>وجه بولس هذه الرسالة الثانية إلى الكنيسة في كورنثوس من مقاطعة مقدونيا شمال كورنثوس</a:t>
            </a:r>
            <a:endParaRPr kumimoji="0" lang="en-US" sz="2400" b="1" i="0" u="none" strike="noStrike" kern="1200" cap="none" spc="0" normalizeH="0" baseline="0" noProof="0" dirty="0">
              <a:ln>
                <a:noFill/>
              </a:ln>
              <a:solidFill>
                <a:srgbClr val="000000"/>
              </a:solidFill>
              <a:effectLst/>
              <a:uLnTx/>
              <a:uFillTx/>
              <a:latin typeface="Arial" charset="0"/>
              <a:ea typeface="SimSun" charset="0"/>
              <a:cs typeface="SimSun"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b="1" kern="1200" dirty="0">
                <a:solidFill>
                  <a:srgbClr val="FFFFFF"/>
                </a:solidFill>
                <a:latin typeface="Arial" pitchFamily="34" charset="0"/>
                <a:ea typeface="SimSun"/>
                <a:cs typeface="Arial" pitchFamily="34" charset="0"/>
              </a:rPr>
              <a:t>سياق ٢ كورنثوس</a:t>
            </a:r>
            <a:endParaRPr lang="en-US" dirty="0">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A3CF414-77A0-754D-8A13-16174F92178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9167466" cy="6873948"/>
          </a:xfrm>
          <a:prstGeom prst="rect">
            <a:avLst/>
          </a:prstGeom>
        </p:spPr>
      </p:pic>
      <p:sp>
        <p:nvSpPr>
          <p:cNvPr id="2" name="Rectangle 6">
            <a:extLst>
              <a:ext uri="{FF2B5EF4-FFF2-40B4-BE49-F238E27FC236}">
                <a16:creationId xmlns:a16="http://schemas.microsoft.com/office/drawing/2014/main" id="{D833DAD3-4CB2-F04C-A609-A30AA91866B1}"/>
              </a:ext>
            </a:extLst>
          </p:cNvPr>
          <p:cNvSpPr>
            <a:spLocks noChangeArrowheads="1"/>
          </p:cNvSpPr>
          <p:nvPr/>
        </p:nvSpPr>
        <p:spPr bwMode="auto">
          <a:xfrm>
            <a:off x="2154125" y="2376583"/>
            <a:ext cx="6372200"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ctr"/>
            <a:r>
              <a:rPr lang="ar-JO" sz="3200" b="1" dirty="0">
                <a:latin typeface=""/>
                <a:cs typeface="Arial" charset="0"/>
              </a:rPr>
              <a:t>إذا إن كان أحد في المسيح فهو خليقة جديدة</a:t>
            </a:r>
          </a:p>
          <a:p>
            <a:pPr algn="ctr"/>
            <a:r>
              <a:rPr lang="ar-JO" sz="3200" b="1" dirty="0">
                <a:latin typeface=""/>
                <a:cs typeface="Arial" charset="0"/>
              </a:rPr>
              <a:t>الأشياء العتيقة قد مضت</a:t>
            </a:r>
          </a:p>
          <a:p>
            <a:pPr algn="ctr"/>
            <a:r>
              <a:rPr lang="ar-JO" sz="3200" b="1" dirty="0">
                <a:latin typeface=""/>
                <a:cs typeface="Arial" charset="0"/>
              </a:rPr>
              <a:t>هوذا الكل قد صار جديداً</a:t>
            </a:r>
            <a:endParaRPr lang="en-US" sz="3200" b="1" dirty="0">
              <a:latin typeface=""/>
              <a:cs typeface="Arial" charset="0"/>
            </a:endParaRPr>
          </a:p>
        </p:txBody>
      </p:sp>
      <p:sp>
        <p:nvSpPr>
          <p:cNvPr id="3" name="Rectangle 6">
            <a:extLst>
              <a:ext uri="{FF2B5EF4-FFF2-40B4-BE49-F238E27FC236}">
                <a16:creationId xmlns:a16="http://schemas.microsoft.com/office/drawing/2014/main" id="{4B2414DE-6BF4-2849-92AB-FE3B62F2ED98}"/>
              </a:ext>
            </a:extLst>
          </p:cNvPr>
          <p:cNvSpPr>
            <a:spLocks noChangeArrowheads="1"/>
          </p:cNvSpPr>
          <p:nvPr/>
        </p:nvSpPr>
        <p:spPr bwMode="auto">
          <a:xfrm>
            <a:off x="3059832" y="980728"/>
            <a:ext cx="433752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algn="ctr"/>
            <a:r>
              <a:rPr lang="ar-JO" sz="3200" b="1" dirty="0">
                <a:latin typeface="Arial" charset="0"/>
                <a:cs typeface="Arial" charset="0"/>
              </a:rPr>
              <a:t>2 كورنثوس 5: 17</a:t>
            </a:r>
            <a:endParaRPr lang="en-US" sz="3200" b="1" dirty="0">
              <a:latin typeface="Arial" charset="0"/>
              <a:cs typeface="Arial" charset="0"/>
            </a:endParaRPr>
          </a:p>
        </p:txBody>
      </p:sp>
    </p:spTree>
    <p:extLst>
      <p:ext uri="{BB962C8B-B14F-4D97-AF65-F5344CB8AC3E}">
        <p14:creationId xmlns:p14="http://schemas.microsoft.com/office/powerpoint/2010/main" val="848448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4" presetClass="entr" presetSubtype="0" ac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05"/>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 calcmode="lin" valueType="num">
                                      <p:cBhvr>
                                        <p:cTn id="9" dur="1000" fill="hold"/>
                                        <p:tgtEl>
                                          <p:spTgt spid="2"/>
                                        </p:tgtEl>
                                        <p:attrNameLst>
                                          <p:attrName>ppt_x</p:attrName>
                                        </p:attrNameLst>
                                      </p:cBhvr>
                                      <p:tavLst>
                                        <p:tav tm="0">
                                          <p:val>
                                            <p:strVal val="#ppt_x-.2"/>
                                          </p:val>
                                        </p:tav>
                                        <p:tav tm="100000">
                                          <p:val>
                                            <p:strVal val="#ppt_x"/>
                                          </p:val>
                                        </p:tav>
                                      </p:tavLst>
                                    </p:anim>
                                    <p:anim calcmode="lin" valueType="num">
                                      <p:cBhvr>
                                        <p:cTn id="10" dur="1000" fill="hold"/>
                                        <p:tgtEl>
                                          <p:spTgt spid="2"/>
                                        </p:tgtEl>
                                        <p:attrNameLst>
                                          <p:attrName>ppt_y</p:attrName>
                                        </p:attrNameLst>
                                      </p:cBhvr>
                                      <p:tavLst>
                                        <p:tav tm="0">
                                          <p:val>
                                            <p:strVal val="#ppt_y"/>
                                          </p:val>
                                        </p:tav>
                                        <p:tav tm="100000">
                                          <p:val>
                                            <p:strVal val="#ppt_y"/>
                                          </p:val>
                                        </p:tav>
                                      </p:tavLst>
                                    </p:anim>
                                    <p:animEffect transition="in" filter="fade">
                                      <p:cBhvr>
                                        <p:cTn id="11" dur="1000"/>
                                        <p:tgtEl>
                                          <p:spTgt spid="2"/>
                                        </p:tgtEl>
                                      </p:cBhvr>
                                    </p:animEffect>
                                  </p:childTnLst>
                                </p:cTn>
                              </p:par>
                            </p:childTnLst>
                          </p:cTn>
                        </p:par>
                        <p:par>
                          <p:cTn id="12" fill="hold">
                            <p:stCondLst>
                              <p:cond delay="1000"/>
                            </p:stCondLst>
                            <p:childTnLst>
                              <p:par>
                                <p:cTn id="13" presetID="54" presetClass="entr" presetSubtype="0" accel="10000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0.05"/>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 calcmode="lin" valueType="num">
                                      <p:cBhvr>
                                        <p:cTn id="17" dur="1000" fill="hold"/>
                                        <p:tgtEl>
                                          <p:spTgt spid="3"/>
                                        </p:tgtEl>
                                        <p:attrNameLst>
                                          <p:attrName>ppt_x</p:attrName>
                                        </p:attrNameLst>
                                      </p:cBhvr>
                                      <p:tavLst>
                                        <p:tav tm="0">
                                          <p:val>
                                            <p:strVal val="#ppt_x-.2"/>
                                          </p:val>
                                        </p:tav>
                                        <p:tav tm="100000">
                                          <p:val>
                                            <p:strVal val="#ppt_x"/>
                                          </p:val>
                                        </p:tav>
                                      </p:tavLst>
                                    </p:anim>
                                    <p:anim calcmode="lin" valueType="num">
                                      <p:cBhvr>
                                        <p:cTn id="18" dur="1000" fill="hold"/>
                                        <p:tgtEl>
                                          <p:spTgt spid="3"/>
                                        </p:tgtEl>
                                        <p:attrNameLst>
                                          <p:attrName>ppt_y</p:attrName>
                                        </p:attrNameLst>
                                      </p:cBhvr>
                                      <p:tavLst>
                                        <p:tav tm="0">
                                          <p:val>
                                            <p:strVal val="#ppt_y"/>
                                          </p:val>
                                        </p:tav>
                                        <p:tav tm="100000">
                                          <p:val>
                                            <p:strVal val="#ppt_y"/>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1665" name="Rectangle 2"/>
          <p:cNvSpPr>
            <a:spLocks noGrp="1" noChangeArrowheads="1"/>
          </p:cNvSpPr>
          <p:nvPr>
            <p:ph type="title"/>
          </p:nvPr>
        </p:nvSpPr>
        <p:spPr/>
        <p:txBody>
          <a:bodyPr/>
          <a:lstStyle/>
          <a:p>
            <a:pPr eaLnBrk="1" hangingPunct="1"/>
            <a:r>
              <a:rPr lang="en-US">
                <a:latin typeface="Arial" charset="0"/>
              </a:rPr>
              <a:t>Outline</a:t>
            </a:r>
          </a:p>
        </p:txBody>
      </p:sp>
      <p:pic>
        <p:nvPicPr>
          <p:cNvPr id="241666" name="Picture 3" descr="bv3010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86020" name="WordArt 4"/>
          <p:cNvSpPr>
            <a:spLocks noChangeArrowheads="1" noChangeShapeType="1" noTextEdit="1"/>
          </p:cNvSpPr>
          <p:nvPr/>
        </p:nvSpPr>
        <p:spPr bwMode="auto">
          <a:xfrm>
            <a:off x="685800" y="533400"/>
            <a:ext cx="4495800" cy="990600"/>
          </a:xfrm>
          <a:prstGeom prst="rect">
            <a:avLst/>
          </a:prstGeom>
        </p:spPr>
        <p:txBody>
          <a:bodyPr wrap="none" fromWordArt="1">
            <a:prstTxWarp prst="textDoubleWave1">
              <a:avLst>
                <a:gd name="adj1" fmla="val 6500"/>
                <a:gd name="adj2" fmla="val 0"/>
              </a:avLst>
            </a:prstTxWarp>
          </a:bodyPr>
          <a:lstStyle/>
          <a:p>
            <a:pPr algn="ctr"/>
            <a:r>
              <a:rPr lang="en-US" sz="3600" kern="10">
                <a:ln w="12700">
                  <a:solidFill>
                    <a:srgbClr val="000099"/>
                  </a:solidFill>
                  <a:round/>
                  <a:headEnd/>
                  <a:tailEnd/>
                </a:ln>
                <a:solidFill>
                  <a:srgbClr val="FF0000"/>
                </a:solidFill>
                <a:effectLst>
                  <a:outerShdw blurRad="63500" dist="125724" dir="18900000" algn="ctr" rotWithShape="0">
                    <a:srgbClr val="000099">
                      <a:alpha val="74997"/>
                    </a:srgbClr>
                  </a:outerShdw>
                </a:effectLst>
                <a:latin typeface="Impact"/>
                <a:ea typeface="Impact"/>
                <a:cs typeface="Impact"/>
              </a:rPr>
              <a:t>OUTLINE</a:t>
            </a:r>
          </a:p>
        </p:txBody>
      </p:sp>
      <p:sp>
        <p:nvSpPr>
          <p:cNvPr id="86021" name="Rectangle 5"/>
          <p:cNvSpPr>
            <a:spLocks noChangeArrowheads="1"/>
          </p:cNvSpPr>
          <p:nvPr/>
        </p:nvSpPr>
        <p:spPr bwMode="auto">
          <a:xfrm>
            <a:off x="609600" y="2133600"/>
            <a:ext cx="812800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r>
              <a:rPr lang="en-US" b="1">
                <a:latin typeface="Arial" charset="0"/>
                <a:cs typeface="Arial" charset="0"/>
              </a:rPr>
              <a:t>II. The Collection for the Saints at Jerusalem (8:1–9:15) </a:t>
            </a:r>
          </a:p>
        </p:txBody>
      </p:sp>
      <p:sp>
        <p:nvSpPr>
          <p:cNvPr id="86022" name="Rectangle 6"/>
          <p:cNvSpPr>
            <a:spLocks noChangeArrowheads="1"/>
          </p:cNvSpPr>
          <p:nvPr/>
        </p:nvSpPr>
        <p:spPr bwMode="auto">
          <a:xfrm>
            <a:off x="730250" y="2667000"/>
            <a:ext cx="53673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r>
              <a:rPr lang="en-US" b="1" i="1" dirty="0">
                <a:solidFill>
                  <a:srgbClr val="000066"/>
                </a:solidFill>
                <a:latin typeface="Arial" charset="0"/>
                <a:cs typeface="Arial" charset="0"/>
              </a:rPr>
              <a:t>A. The Need for Generosity (8:1-15)</a:t>
            </a:r>
            <a:r>
              <a:rPr lang="en-US" b="1" dirty="0">
                <a:solidFill>
                  <a:srgbClr val="000066"/>
                </a:solidFill>
                <a:latin typeface="Arial" charset="0"/>
                <a:cs typeface="Arial" charset="0"/>
              </a:rPr>
              <a:t> </a:t>
            </a:r>
          </a:p>
        </p:txBody>
      </p:sp>
      <p:sp>
        <p:nvSpPr>
          <p:cNvPr id="86023" name="Rectangle 7"/>
          <p:cNvSpPr>
            <a:spLocks noChangeArrowheads="1"/>
          </p:cNvSpPr>
          <p:nvPr/>
        </p:nvSpPr>
        <p:spPr bwMode="auto">
          <a:xfrm>
            <a:off x="685800" y="3198813"/>
            <a:ext cx="82931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r>
              <a:rPr lang="en-US" b="1" i="1">
                <a:solidFill>
                  <a:srgbClr val="000066"/>
                </a:solidFill>
                <a:latin typeface="Arial" charset="0"/>
                <a:cs typeface="Arial" charset="0"/>
              </a:rPr>
              <a:t>B. The Mission of Titus and His Companions (8:16–9:5)</a:t>
            </a:r>
          </a:p>
        </p:txBody>
      </p:sp>
      <p:sp>
        <p:nvSpPr>
          <p:cNvPr id="86024" name="Rectangle 8"/>
          <p:cNvSpPr>
            <a:spLocks noChangeArrowheads="1"/>
          </p:cNvSpPr>
          <p:nvPr/>
        </p:nvSpPr>
        <p:spPr bwMode="auto">
          <a:xfrm>
            <a:off x="685800" y="3733800"/>
            <a:ext cx="55197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r>
              <a:rPr lang="en-US" b="1" i="1">
                <a:solidFill>
                  <a:srgbClr val="000066"/>
                </a:solidFill>
                <a:latin typeface="Arial" charset="0"/>
                <a:cs typeface="Arial" charset="0"/>
              </a:rPr>
              <a:t>C. The Results of Generosity (9:6-15)</a:t>
            </a:r>
          </a:p>
        </p:txBody>
      </p:sp>
      <p:pic>
        <p:nvPicPr>
          <p:cNvPr id="241672" name="Picture 9" descr="j0222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402388" y="4419600"/>
            <a:ext cx="2006600" cy="201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86020"/>
                                        </p:tgtEl>
                                        <p:attrNameLst>
                                          <p:attrName>style.visibility</p:attrName>
                                        </p:attrNameLst>
                                      </p:cBhvr>
                                      <p:to>
                                        <p:strVal val="visible"/>
                                      </p:to>
                                    </p:set>
                                    <p:animEffect transition="in" filter="fade">
                                      <p:cBhvr>
                                        <p:cTn id="7" dur="1000"/>
                                        <p:tgtEl>
                                          <p:spTgt spid="86020"/>
                                        </p:tgtEl>
                                      </p:cBhvr>
                                    </p:animEffect>
                                    <p:anim calcmode="lin" valueType="num">
                                      <p:cBhvr>
                                        <p:cTn id="8" dur="1000" fill="hold"/>
                                        <p:tgtEl>
                                          <p:spTgt spid="86020"/>
                                        </p:tgtEl>
                                        <p:attrNameLst>
                                          <p:attrName>ppt_x</p:attrName>
                                        </p:attrNameLst>
                                      </p:cBhvr>
                                      <p:tavLst>
                                        <p:tav tm="0">
                                          <p:val>
                                            <p:strVal val="#ppt_x"/>
                                          </p:val>
                                        </p:tav>
                                        <p:tav tm="100000">
                                          <p:val>
                                            <p:strVal val="#ppt_x"/>
                                          </p:val>
                                        </p:tav>
                                      </p:tavLst>
                                    </p:anim>
                                    <p:anim calcmode="lin" valueType="num">
                                      <p:cBhvr>
                                        <p:cTn id="9" dur="1000" fill="hold"/>
                                        <p:tgtEl>
                                          <p:spTgt spid="86020"/>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86021"/>
                                        </p:tgtEl>
                                        <p:attrNameLst>
                                          <p:attrName>style.visibility</p:attrName>
                                        </p:attrNameLst>
                                      </p:cBhvr>
                                      <p:to>
                                        <p:strVal val="visible"/>
                                      </p:to>
                                    </p:set>
                                    <p:anim calcmode="lin" valueType="num">
                                      <p:cBhvr>
                                        <p:cTn id="13" dur="1000" fill="hold"/>
                                        <p:tgtEl>
                                          <p:spTgt spid="86021"/>
                                        </p:tgtEl>
                                        <p:attrNameLst>
                                          <p:attrName>ppt_w</p:attrName>
                                        </p:attrNameLst>
                                      </p:cBhvr>
                                      <p:tavLst>
                                        <p:tav tm="0">
                                          <p:val>
                                            <p:fltVal val="0"/>
                                          </p:val>
                                        </p:tav>
                                        <p:tav tm="100000">
                                          <p:val>
                                            <p:strVal val="#ppt_w"/>
                                          </p:val>
                                        </p:tav>
                                      </p:tavLst>
                                    </p:anim>
                                    <p:anim calcmode="lin" valueType="num">
                                      <p:cBhvr>
                                        <p:cTn id="14" dur="1000" fill="hold"/>
                                        <p:tgtEl>
                                          <p:spTgt spid="86021"/>
                                        </p:tgtEl>
                                        <p:attrNameLst>
                                          <p:attrName>ppt_h</p:attrName>
                                        </p:attrNameLst>
                                      </p:cBhvr>
                                      <p:tavLst>
                                        <p:tav tm="0">
                                          <p:val>
                                            <p:fltVal val="0"/>
                                          </p:val>
                                        </p:tav>
                                        <p:tav tm="100000">
                                          <p:val>
                                            <p:strVal val="#ppt_h"/>
                                          </p:val>
                                        </p:tav>
                                      </p:tavLst>
                                    </p:anim>
                                  </p:childTnLst>
                                </p:cTn>
                              </p:par>
                            </p:childTnLst>
                          </p:cTn>
                        </p:par>
                        <p:par>
                          <p:cTn id="15" fill="hold" nodeType="afterGroup">
                            <p:stCondLst>
                              <p:cond delay="2000"/>
                            </p:stCondLst>
                            <p:childTnLst>
                              <p:par>
                                <p:cTn id="16" presetID="54" presetClass="entr" presetSubtype="0" accel="100000" fill="hold" grpId="0" nodeType="afterEffect">
                                  <p:stCondLst>
                                    <p:cond delay="0"/>
                                  </p:stCondLst>
                                  <p:childTnLst>
                                    <p:set>
                                      <p:cBhvr>
                                        <p:cTn id="17" dur="1" fill="hold">
                                          <p:stCondLst>
                                            <p:cond delay="0"/>
                                          </p:stCondLst>
                                        </p:cTn>
                                        <p:tgtEl>
                                          <p:spTgt spid="86022"/>
                                        </p:tgtEl>
                                        <p:attrNameLst>
                                          <p:attrName>style.visibility</p:attrName>
                                        </p:attrNameLst>
                                      </p:cBhvr>
                                      <p:to>
                                        <p:strVal val="visible"/>
                                      </p:to>
                                    </p:set>
                                    <p:anim calcmode="lin" valueType="num">
                                      <p:cBhvr>
                                        <p:cTn id="18" dur="1000" fill="hold"/>
                                        <p:tgtEl>
                                          <p:spTgt spid="86022"/>
                                        </p:tgtEl>
                                        <p:attrNameLst>
                                          <p:attrName>ppt_w</p:attrName>
                                        </p:attrNameLst>
                                      </p:cBhvr>
                                      <p:tavLst>
                                        <p:tav tm="0">
                                          <p:val>
                                            <p:strVal val="#ppt_w*0.05"/>
                                          </p:val>
                                        </p:tav>
                                        <p:tav tm="100000">
                                          <p:val>
                                            <p:strVal val="#ppt_w"/>
                                          </p:val>
                                        </p:tav>
                                      </p:tavLst>
                                    </p:anim>
                                    <p:anim calcmode="lin" valueType="num">
                                      <p:cBhvr>
                                        <p:cTn id="19" dur="1000" fill="hold"/>
                                        <p:tgtEl>
                                          <p:spTgt spid="86022"/>
                                        </p:tgtEl>
                                        <p:attrNameLst>
                                          <p:attrName>ppt_h</p:attrName>
                                        </p:attrNameLst>
                                      </p:cBhvr>
                                      <p:tavLst>
                                        <p:tav tm="0">
                                          <p:val>
                                            <p:strVal val="#ppt_h"/>
                                          </p:val>
                                        </p:tav>
                                        <p:tav tm="100000">
                                          <p:val>
                                            <p:strVal val="#ppt_h"/>
                                          </p:val>
                                        </p:tav>
                                      </p:tavLst>
                                    </p:anim>
                                    <p:anim calcmode="lin" valueType="num">
                                      <p:cBhvr>
                                        <p:cTn id="20" dur="1000" fill="hold"/>
                                        <p:tgtEl>
                                          <p:spTgt spid="86022"/>
                                        </p:tgtEl>
                                        <p:attrNameLst>
                                          <p:attrName>ppt_x</p:attrName>
                                        </p:attrNameLst>
                                      </p:cBhvr>
                                      <p:tavLst>
                                        <p:tav tm="0">
                                          <p:val>
                                            <p:strVal val="#ppt_x-.2"/>
                                          </p:val>
                                        </p:tav>
                                        <p:tav tm="100000">
                                          <p:val>
                                            <p:strVal val="#ppt_x"/>
                                          </p:val>
                                        </p:tav>
                                      </p:tavLst>
                                    </p:anim>
                                    <p:anim calcmode="lin" valueType="num">
                                      <p:cBhvr>
                                        <p:cTn id="21" dur="1000" fill="hold"/>
                                        <p:tgtEl>
                                          <p:spTgt spid="86022"/>
                                        </p:tgtEl>
                                        <p:attrNameLst>
                                          <p:attrName>ppt_y</p:attrName>
                                        </p:attrNameLst>
                                      </p:cBhvr>
                                      <p:tavLst>
                                        <p:tav tm="0">
                                          <p:val>
                                            <p:strVal val="#ppt_y"/>
                                          </p:val>
                                        </p:tav>
                                        <p:tav tm="100000">
                                          <p:val>
                                            <p:strVal val="#ppt_y"/>
                                          </p:val>
                                        </p:tav>
                                      </p:tavLst>
                                    </p:anim>
                                    <p:animEffect transition="in" filter="fade">
                                      <p:cBhvr>
                                        <p:cTn id="22" dur="1000"/>
                                        <p:tgtEl>
                                          <p:spTgt spid="86022"/>
                                        </p:tgtEl>
                                      </p:cBhvr>
                                    </p:animEffect>
                                  </p:childTnLst>
                                </p:cTn>
                              </p:par>
                            </p:childTnLst>
                          </p:cTn>
                        </p:par>
                        <p:par>
                          <p:cTn id="23" fill="hold" nodeType="afterGroup">
                            <p:stCondLst>
                              <p:cond delay="3000"/>
                            </p:stCondLst>
                            <p:childTnLst>
                              <p:par>
                                <p:cTn id="24" presetID="54" presetClass="entr" presetSubtype="0" accel="100000" fill="hold" grpId="0" nodeType="afterEffect">
                                  <p:stCondLst>
                                    <p:cond delay="0"/>
                                  </p:stCondLst>
                                  <p:childTnLst>
                                    <p:set>
                                      <p:cBhvr>
                                        <p:cTn id="25" dur="1" fill="hold">
                                          <p:stCondLst>
                                            <p:cond delay="0"/>
                                          </p:stCondLst>
                                        </p:cTn>
                                        <p:tgtEl>
                                          <p:spTgt spid="86023"/>
                                        </p:tgtEl>
                                        <p:attrNameLst>
                                          <p:attrName>style.visibility</p:attrName>
                                        </p:attrNameLst>
                                      </p:cBhvr>
                                      <p:to>
                                        <p:strVal val="visible"/>
                                      </p:to>
                                    </p:set>
                                    <p:anim calcmode="lin" valueType="num">
                                      <p:cBhvr>
                                        <p:cTn id="26" dur="1000" fill="hold"/>
                                        <p:tgtEl>
                                          <p:spTgt spid="86023"/>
                                        </p:tgtEl>
                                        <p:attrNameLst>
                                          <p:attrName>ppt_w</p:attrName>
                                        </p:attrNameLst>
                                      </p:cBhvr>
                                      <p:tavLst>
                                        <p:tav tm="0">
                                          <p:val>
                                            <p:strVal val="#ppt_w*0.05"/>
                                          </p:val>
                                        </p:tav>
                                        <p:tav tm="100000">
                                          <p:val>
                                            <p:strVal val="#ppt_w"/>
                                          </p:val>
                                        </p:tav>
                                      </p:tavLst>
                                    </p:anim>
                                    <p:anim calcmode="lin" valueType="num">
                                      <p:cBhvr>
                                        <p:cTn id="27" dur="1000" fill="hold"/>
                                        <p:tgtEl>
                                          <p:spTgt spid="86023"/>
                                        </p:tgtEl>
                                        <p:attrNameLst>
                                          <p:attrName>ppt_h</p:attrName>
                                        </p:attrNameLst>
                                      </p:cBhvr>
                                      <p:tavLst>
                                        <p:tav tm="0">
                                          <p:val>
                                            <p:strVal val="#ppt_h"/>
                                          </p:val>
                                        </p:tav>
                                        <p:tav tm="100000">
                                          <p:val>
                                            <p:strVal val="#ppt_h"/>
                                          </p:val>
                                        </p:tav>
                                      </p:tavLst>
                                    </p:anim>
                                    <p:anim calcmode="lin" valueType="num">
                                      <p:cBhvr>
                                        <p:cTn id="28" dur="1000" fill="hold"/>
                                        <p:tgtEl>
                                          <p:spTgt spid="86023"/>
                                        </p:tgtEl>
                                        <p:attrNameLst>
                                          <p:attrName>ppt_x</p:attrName>
                                        </p:attrNameLst>
                                      </p:cBhvr>
                                      <p:tavLst>
                                        <p:tav tm="0">
                                          <p:val>
                                            <p:strVal val="#ppt_x-.2"/>
                                          </p:val>
                                        </p:tav>
                                        <p:tav tm="100000">
                                          <p:val>
                                            <p:strVal val="#ppt_x"/>
                                          </p:val>
                                        </p:tav>
                                      </p:tavLst>
                                    </p:anim>
                                    <p:anim calcmode="lin" valueType="num">
                                      <p:cBhvr>
                                        <p:cTn id="29" dur="1000" fill="hold"/>
                                        <p:tgtEl>
                                          <p:spTgt spid="86023"/>
                                        </p:tgtEl>
                                        <p:attrNameLst>
                                          <p:attrName>ppt_y</p:attrName>
                                        </p:attrNameLst>
                                      </p:cBhvr>
                                      <p:tavLst>
                                        <p:tav tm="0">
                                          <p:val>
                                            <p:strVal val="#ppt_y"/>
                                          </p:val>
                                        </p:tav>
                                        <p:tav tm="100000">
                                          <p:val>
                                            <p:strVal val="#ppt_y"/>
                                          </p:val>
                                        </p:tav>
                                      </p:tavLst>
                                    </p:anim>
                                    <p:animEffect transition="in" filter="fade">
                                      <p:cBhvr>
                                        <p:cTn id="30" dur="1000"/>
                                        <p:tgtEl>
                                          <p:spTgt spid="86023"/>
                                        </p:tgtEl>
                                      </p:cBhvr>
                                    </p:animEffect>
                                  </p:childTnLst>
                                </p:cTn>
                              </p:par>
                            </p:childTnLst>
                          </p:cTn>
                        </p:par>
                        <p:par>
                          <p:cTn id="31" fill="hold" nodeType="afterGroup">
                            <p:stCondLst>
                              <p:cond delay="4000"/>
                            </p:stCondLst>
                            <p:childTnLst>
                              <p:par>
                                <p:cTn id="32" presetID="54" presetClass="entr" presetSubtype="0" accel="100000" fill="hold" grpId="0" nodeType="afterEffect">
                                  <p:stCondLst>
                                    <p:cond delay="0"/>
                                  </p:stCondLst>
                                  <p:childTnLst>
                                    <p:set>
                                      <p:cBhvr>
                                        <p:cTn id="33" dur="1" fill="hold">
                                          <p:stCondLst>
                                            <p:cond delay="0"/>
                                          </p:stCondLst>
                                        </p:cTn>
                                        <p:tgtEl>
                                          <p:spTgt spid="86024"/>
                                        </p:tgtEl>
                                        <p:attrNameLst>
                                          <p:attrName>style.visibility</p:attrName>
                                        </p:attrNameLst>
                                      </p:cBhvr>
                                      <p:to>
                                        <p:strVal val="visible"/>
                                      </p:to>
                                    </p:set>
                                    <p:anim calcmode="lin" valueType="num">
                                      <p:cBhvr>
                                        <p:cTn id="34" dur="1000" fill="hold"/>
                                        <p:tgtEl>
                                          <p:spTgt spid="86024"/>
                                        </p:tgtEl>
                                        <p:attrNameLst>
                                          <p:attrName>ppt_w</p:attrName>
                                        </p:attrNameLst>
                                      </p:cBhvr>
                                      <p:tavLst>
                                        <p:tav tm="0">
                                          <p:val>
                                            <p:strVal val="#ppt_w*0.05"/>
                                          </p:val>
                                        </p:tav>
                                        <p:tav tm="100000">
                                          <p:val>
                                            <p:strVal val="#ppt_w"/>
                                          </p:val>
                                        </p:tav>
                                      </p:tavLst>
                                    </p:anim>
                                    <p:anim calcmode="lin" valueType="num">
                                      <p:cBhvr>
                                        <p:cTn id="35" dur="1000" fill="hold"/>
                                        <p:tgtEl>
                                          <p:spTgt spid="86024"/>
                                        </p:tgtEl>
                                        <p:attrNameLst>
                                          <p:attrName>ppt_h</p:attrName>
                                        </p:attrNameLst>
                                      </p:cBhvr>
                                      <p:tavLst>
                                        <p:tav tm="0">
                                          <p:val>
                                            <p:strVal val="#ppt_h"/>
                                          </p:val>
                                        </p:tav>
                                        <p:tav tm="100000">
                                          <p:val>
                                            <p:strVal val="#ppt_h"/>
                                          </p:val>
                                        </p:tav>
                                      </p:tavLst>
                                    </p:anim>
                                    <p:anim calcmode="lin" valueType="num">
                                      <p:cBhvr>
                                        <p:cTn id="36" dur="1000" fill="hold"/>
                                        <p:tgtEl>
                                          <p:spTgt spid="86024"/>
                                        </p:tgtEl>
                                        <p:attrNameLst>
                                          <p:attrName>ppt_x</p:attrName>
                                        </p:attrNameLst>
                                      </p:cBhvr>
                                      <p:tavLst>
                                        <p:tav tm="0">
                                          <p:val>
                                            <p:strVal val="#ppt_x-.2"/>
                                          </p:val>
                                        </p:tav>
                                        <p:tav tm="100000">
                                          <p:val>
                                            <p:strVal val="#ppt_x"/>
                                          </p:val>
                                        </p:tav>
                                      </p:tavLst>
                                    </p:anim>
                                    <p:anim calcmode="lin" valueType="num">
                                      <p:cBhvr>
                                        <p:cTn id="37" dur="1000" fill="hold"/>
                                        <p:tgtEl>
                                          <p:spTgt spid="86024"/>
                                        </p:tgtEl>
                                        <p:attrNameLst>
                                          <p:attrName>ppt_y</p:attrName>
                                        </p:attrNameLst>
                                      </p:cBhvr>
                                      <p:tavLst>
                                        <p:tav tm="0">
                                          <p:val>
                                            <p:strVal val="#ppt_y"/>
                                          </p:val>
                                        </p:tav>
                                        <p:tav tm="100000">
                                          <p:val>
                                            <p:strVal val="#ppt_y"/>
                                          </p:val>
                                        </p:tav>
                                      </p:tavLst>
                                    </p:anim>
                                    <p:animEffect transition="in" filter="fade">
                                      <p:cBhvr>
                                        <p:cTn id="38" dur="1000"/>
                                        <p:tgtEl>
                                          <p:spTgt spid="860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0" grpId="0" animBg="1"/>
      <p:bldP spid="86021" grpId="0" animBg="1"/>
      <p:bldP spid="86022" grpId="0"/>
      <p:bldP spid="86023" grpId="0"/>
      <p:bldP spid="86024"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6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77470407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442" name="Picture 2" descr="https://i0.wp.com/www.lifebeginsat.com.au/wp-content/uploads/2017/06/AdobeStock_70248072.jpg?fit=1000%2C667&amp;ssl=1">
            <a:extLst>
              <a:ext uri="{FF2B5EF4-FFF2-40B4-BE49-F238E27FC236}">
                <a16:creationId xmlns:a16="http://schemas.microsoft.com/office/drawing/2014/main" id="{EC6B30EE-588E-B84F-9559-A171741DDEB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57908" y="2672083"/>
            <a:ext cx="6228184" cy="41564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823467"/>
          </a:xfrm>
          <a:effectLst>
            <a:outerShdw blurRad="63500" dist="35921" dir="2700000" algn="ctr" rotWithShape="0">
              <a:schemeClr val="tx2">
                <a:alpha val="74998"/>
              </a:schemeClr>
            </a:outerShdw>
          </a:effectLst>
        </p:spPr>
        <p:txBody>
          <a:bodyPr anchor="t"/>
          <a:lstStyle/>
          <a:p>
            <a:pPr>
              <a:defRPr/>
            </a:pPr>
            <a:r>
              <a:rPr lang="ar-JO" sz="4000" b="1" dirty="0">
                <a:effectLst>
                  <a:glow rad="127000">
                    <a:schemeClr val="tx1"/>
                  </a:glow>
                </a:effectLst>
                <a:latin typeface="Arial" charset="0"/>
                <a:ea typeface="ＭＳ Ｐゴシック" charset="0"/>
                <a:cs typeface="ＭＳ Ｐゴシック" charset="0"/>
              </a:rPr>
              <a:t>فجزاء لذلك أقول كما لأولادي </a:t>
            </a:r>
            <a:br>
              <a:rPr lang="ar-JO" sz="4000" b="1" dirty="0">
                <a:effectLst>
                  <a:glow rad="127000">
                    <a:schemeClr val="tx1"/>
                  </a:glow>
                </a:effectLst>
                <a:latin typeface="Arial" charset="0"/>
                <a:ea typeface="ＭＳ Ｐゴシック" charset="0"/>
                <a:cs typeface="ＭＳ Ｐゴシック" charset="0"/>
              </a:rPr>
            </a:br>
            <a:r>
              <a:rPr lang="ar-JO" sz="4000" b="1" dirty="0">
                <a:effectLst>
                  <a:glow rad="127000">
                    <a:schemeClr val="tx1"/>
                  </a:glow>
                </a:effectLst>
                <a:latin typeface="Arial" charset="0"/>
                <a:ea typeface="ＭＳ Ｐゴシック" charset="0"/>
                <a:cs typeface="ＭＳ Ｐゴシック" charset="0"/>
              </a:rPr>
              <a:t>كونوا أنتم أيضاً متسعين</a:t>
            </a:r>
            <a:br>
              <a:rPr lang="en-US" sz="4000" b="1" dirty="0">
                <a:effectLst>
                  <a:glow rad="127000">
                    <a:schemeClr val="tx1"/>
                  </a:glow>
                </a:effectLst>
                <a:latin typeface="Arial" charset="0"/>
                <a:ea typeface="ＭＳ Ｐゴシック" charset="0"/>
                <a:cs typeface="ＭＳ Ｐゴシック" charset="0"/>
              </a:rPr>
            </a:br>
            <a:r>
              <a:rPr lang="en-US" sz="4000" b="1" dirty="0">
                <a:effectLst>
                  <a:glow rad="127000">
                    <a:schemeClr val="tx1"/>
                  </a:glow>
                </a:effectLst>
                <a:latin typeface="Arial" charset="0"/>
                <a:ea typeface="ＭＳ Ｐゴシック" charset="0"/>
                <a:cs typeface="ＭＳ Ｐゴシック" charset="0"/>
              </a:rPr>
              <a:t>(</a:t>
            </a:r>
            <a:r>
              <a:rPr lang="ar-JO" sz="4000" b="1" dirty="0">
                <a:effectLst>
                  <a:glow rad="127000">
                    <a:schemeClr val="tx1"/>
                  </a:glow>
                </a:effectLst>
                <a:latin typeface="Arial" charset="0"/>
                <a:ea typeface="ＭＳ Ｐゴシック" charset="0"/>
                <a:cs typeface="ＭＳ Ｐゴシック" charset="0"/>
              </a:rPr>
              <a:t>2 كو 6: 13</a:t>
            </a:r>
            <a:r>
              <a:rPr lang="en-US" sz="40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696115184"/>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42689" name="Picture 3" descr="blue_sails_d016_text"/>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242690"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EFD908-8506-D64C-892D-3CAFF627B5C8}" type="slidenum">
              <a:rPr lang="en-US" sz="1400">
                <a:latin typeface="Arial" charset="0"/>
                <a:cs typeface="Arial" charset="0"/>
              </a:rPr>
              <a:pPr eaLnBrk="1" hangingPunct="1"/>
              <a:t>154</a:t>
            </a:fld>
            <a:endParaRPr lang="en-US" sz="1400">
              <a:latin typeface="Arial" charset="0"/>
              <a:cs typeface="Arial" charset="0"/>
            </a:endParaRPr>
          </a:p>
        </p:txBody>
      </p:sp>
      <p:sp>
        <p:nvSpPr>
          <p:cNvPr id="2" name="Rectangle 2"/>
          <p:cNvSpPr>
            <a:spLocks noGrp="1" noChangeArrowheads="1"/>
          </p:cNvSpPr>
          <p:nvPr>
            <p:ph type="title"/>
          </p:nvPr>
        </p:nvSpPr>
        <p:spPr>
          <a:xfrm>
            <a:off x="0" y="166688"/>
            <a:ext cx="9144000" cy="769937"/>
          </a:xfrm>
          <a:solidFill>
            <a:srgbClr val="FFFF00"/>
          </a:solidFill>
        </p:spPr>
        <p:txBody>
          <a:bodyPr>
            <a:spAutoFit/>
          </a:bodyPr>
          <a:lstStyle/>
          <a:p>
            <a:pPr>
              <a:defRPr/>
            </a:pPr>
            <a:r>
              <a:rPr lang="en-GB" b="1" kern="1200" dirty="0">
                <a:solidFill>
                  <a:srgbClr val="000000"/>
                </a:solidFill>
                <a:latin typeface="Comic Sans MS" charset="0"/>
                <a:cs typeface="Times New Roman" charset="0"/>
              </a:rPr>
              <a:t>Association with non-believers </a:t>
            </a:r>
          </a:p>
        </p:txBody>
      </p:sp>
      <p:sp>
        <p:nvSpPr>
          <p:cNvPr id="74757" name="Rectangle 5"/>
          <p:cNvSpPr>
            <a:spLocks noChangeArrowheads="1"/>
          </p:cNvSpPr>
          <p:nvPr/>
        </p:nvSpPr>
        <p:spPr bwMode="auto">
          <a:xfrm>
            <a:off x="4343400" y="6096000"/>
            <a:ext cx="441325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GB" sz="3200" b="1">
                <a:latin typeface="Arial" charset="0"/>
                <a:cs typeface="Arial" charset="0"/>
              </a:rPr>
              <a:t>2 Cor. 6:14-18</a:t>
            </a:r>
            <a:endParaRPr lang="en-US" sz="3200" b="1">
              <a:latin typeface="Arial" charset="0"/>
              <a:cs typeface="Arial" charset="0"/>
            </a:endParaRPr>
          </a:p>
        </p:txBody>
      </p:sp>
      <p:pic>
        <p:nvPicPr>
          <p:cNvPr id="74758" name="Picture 6" descr="PMDFO01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1163638"/>
            <a:ext cx="4648200" cy="3789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4759" name="Picture 7" descr="alpha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19600" y="2667000"/>
            <a:ext cx="4495800" cy="337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74758"/>
                                        </p:tgtEl>
                                        <p:attrNameLst>
                                          <p:attrName>style.visibility</p:attrName>
                                        </p:attrNameLst>
                                      </p:cBhvr>
                                      <p:to>
                                        <p:strVal val="visible"/>
                                      </p:to>
                                    </p:set>
                                    <p:animEffect transition="in" filter="wedge">
                                      <p:cBhvr>
                                        <p:cTn id="7" dur="1000"/>
                                        <p:tgtEl>
                                          <p:spTgt spid="74758"/>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74759"/>
                                        </p:tgtEl>
                                        <p:attrNameLst>
                                          <p:attrName>style.visibility</p:attrName>
                                        </p:attrNameLst>
                                      </p:cBhvr>
                                      <p:to>
                                        <p:strVal val="visible"/>
                                      </p:to>
                                    </p:set>
                                    <p:animEffect transition="in" filter="fade">
                                      <p:cBhvr>
                                        <p:cTn id="11" dur="2000"/>
                                        <p:tgtEl>
                                          <p:spTgt spid="74759"/>
                                        </p:tgtEl>
                                      </p:cBhvr>
                                    </p:animEffect>
                                  </p:childTnLst>
                                </p:cTn>
                              </p:par>
                            </p:childTnLst>
                          </p:cTn>
                        </p:par>
                        <p:par>
                          <p:cTn id="12" fill="hold" nodeType="afterGroup">
                            <p:stCondLst>
                              <p:cond delay="3000"/>
                            </p:stCondLst>
                            <p:childTnLst>
                              <p:par>
                                <p:cTn id="13" presetID="40" presetClass="entr" presetSubtype="0" fill="hold" grpId="0" nodeType="afterEffect">
                                  <p:stCondLst>
                                    <p:cond delay="0"/>
                                  </p:stCondLst>
                                  <p:iterate type="lt">
                                    <p:tmPct val="10000"/>
                                  </p:iterate>
                                  <p:childTnLst>
                                    <p:set>
                                      <p:cBhvr>
                                        <p:cTn id="14" dur="1" fill="hold">
                                          <p:stCondLst>
                                            <p:cond delay="0"/>
                                          </p:stCondLst>
                                        </p:cTn>
                                        <p:tgtEl>
                                          <p:spTgt spid="74757"/>
                                        </p:tgtEl>
                                        <p:attrNameLst>
                                          <p:attrName>style.visibility</p:attrName>
                                        </p:attrNameLst>
                                      </p:cBhvr>
                                      <p:to>
                                        <p:strVal val="visible"/>
                                      </p:to>
                                    </p:set>
                                    <p:animEffect transition="in" filter="fade">
                                      <p:cBhvr>
                                        <p:cTn id="15" dur="1000"/>
                                        <p:tgtEl>
                                          <p:spTgt spid="74757"/>
                                        </p:tgtEl>
                                      </p:cBhvr>
                                    </p:animEffect>
                                    <p:anim calcmode="lin" valueType="num">
                                      <p:cBhvr>
                                        <p:cTn id="16" dur="1000" fill="hold"/>
                                        <p:tgtEl>
                                          <p:spTgt spid="74757"/>
                                        </p:tgtEl>
                                        <p:attrNameLst>
                                          <p:attrName>ppt_x</p:attrName>
                                        </p:attrNameLst>
                                      </p:cBhvr>
                                      <p:tavLst>
                                        <p:tav tm="0">
                                          <p:val>
                                            <p:strVal val="#ppt_x-.1"/>
                                          </p:val>
                                        </p:tav>
                                        <p:tav tm="100000">
                                          <p:val>
                                            <p:strVal val="#ppt_x"/>
                                          </p:val>
                                        </p:tav>
                                      </p:tavLst>
                                    </p:anim>
                                    <p:anim calcmode="lin" valueType="num">
                                      <p:cBhvr>
                                        <p:cTn id="17" dur="1000" fill="hold"/>
                                        <p:tgtEl>
                                          <p:spTgt spid="747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7" grpId="0"/>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43714"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3715" name="Rectangle 2"/>
          <p:cNvSpPr>
            <a:spLocks noGrp="1" noChangeArrowheads="1"/>
          </p:cNvSpPr>
          <p:nvPr>
            <p:ph type="title"/>
          </p:nvPr>
        </p:nvSpPr>
        <p:spPr>
          <a:xfrm>
            <a:off x="2514600" y="152400"/>
            <a:ext cx="6477000" cy="685800"/>
          </a:xfrm>
          <a:solidFill>
            <a:srgbClr val="FFFF00"/>
          </a:solidFill>
        </p:spPr>
        <p:txBody>
          <a:bodyPr/>
          <a:lstStyle/>
          <a:p>
            <a:pPr eaLnBrk="1" hangingPunct="1"/>
            <a:r>
              <a:rPr lang="ar-JO" b="1" dirty="0">
                <a:solidFill>
                  <a:schemeClr val="accent2"/>
                </a:solidFill>
                <a:latin typeface="Arial" panose="020B0604020202020204" pitchFamily="34" charset="0"/>
                <a:ea typeface="ＭＳ Ｐゴシック" charset="0"/>
                <a:cs typeface="Arial" panose="020B0604020202020204" pitchFamily="34" charset="0"/>
              </a:rPr>
              <a:t>أسباب الإنفصال</a:t>
            </a:r>
            <a:endParaRPr lang="en-US"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30755" name="Rectangle 3"/>
          <p:cNvSpPr>
            <a:spLocks noChangeArrowheads="1"/>
          </p:cNvSpPr>
          <p:nvPr/>
        </p:nvSpPr>
        <p:spPr bwMode="auto">
          <a:xfrm>
            <a:off x="4038600" y="1295400"/>
            <a:ext cx="5105400" cy="1938992"/>
          </a:xfrm>
          <a:prstGeom prst="rect">
            <a:avLst/>
          </a:prstGeom>
          <a:noFill/>
          <a:ln w="9525">
            <a:noFill/>
            <a:miter lim="800000"/>
            <a:headEnd/>
            <a:tailEnd/>
          </a:ln>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65100">
                    <a:srgbClr val="000000">
                      <a:alpha val="75000"/>
                    </a:srgbClr>
                  </a:glow>
                </a:effectLst>
                <a:uLnTx/>
                <a:uFillTx/>
                <a:latin typeface="Arial" panose="020B0604020202020204" pitchFamily="34" charset="0"/>
                <a:ea typeface="ＭＳ Ｐゴシック" charset="0"/>
                <a:cs typeface="Arial" panose="020B0604020202020204" pitchFamily="34" charset="0"/>
              </a:rPr>
              <a:t>مقيد بشكل       غير متساوي</a:t>
            </a:r>
            <a:endParaRPr kumimoji="0" lang="en-US" sz="6000" b="1" i="0" u="none" strike="noStrike" kern="1200" cap="none" spc="0" normalizeH="0" baseline="0" noProof="0" dirty="0">
              <a:ln>
                <a:noFill/>
              </a:ln>
              <a:solidFill>
                <a:srgbClr val="FFFFFF"/>
              </a:solidFill>
              <a:effectLst>
                <a:glow rad="1651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30759" name="Rectangle 7"/>
          <p:cNvSpPr>
            <a:spLocks noChangeArrowheads="1"/>
          </p:cNvSpPr>
          <p:nvPr/>
        </p:nvSpPr>
        <p:spPr bwMode="auto">
          <a:xfrm>
            <a:off x="4267200" y="4266337"/>
            <a:ext cx="4648200" cy="17543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التخلي عن السيطرة على الأنشطة وفقدان الحرية في التصرف بطاعة الله.</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nodeType="afterEffect">
                                  <p:stCondLst>
                                    <p:cond delay="0"/>
                                  </p:stCondLst>
                                  <p:childTnLst>
                                    <p:set>
                                      <p:cBhvr>
                                        <p:cTn id="6" dur="1" fill="hold">
                                          <p:stCondLst>
                                            <p:cond delay="0"/>
                                          </p:stCondLst>
                                        </p:cTn>
                                        <p:tgtEl>
                                          <p:spTgt spid="330755"/>
                                        </p:tgtEl>
                                        <p:attrNameLst>
                                          <p:attrName>style.visibility</p:attrName>
                                        </p:attrNameLst>
                                      </p:cBhvr>
                                      <p:to>
                                        <p:strVal val="visible"/>
                                      </p:to>
                                    </p:set>
                                    <p:anim calcmode="lin" valueType="num">
                                      <p:cBhvr>
                                        <p:cTn id="7" dur="500" fill="hold"/>
                                        <p:tgtEl>
                                          <p:spTgt spid="330755"/>
                                        </p:tgtEl>
                                        <p:attrNameLst>
                                          <p:attrName>ppt_w</p:attrName>
                                        </p:attrNameLst>
                                      </p:cBhvr>
                                      <p:tavLst>
                                        <p:tav tm="0">
                                          <p:val>
                                            <p:fltVal val="0"/>
                                          </p:val>
                                        </p:tav>
                                        <p:tav tm="100000">
                                          <p:val>
                                            <p:strVal val="#ppt_w"/>
                                          </p:val>
                                        </p:tav>
                                      </p:tavLst>
                                    </p:anim>
                                    <p:anim calcmode="lin" valueType="num">
                                      <p:cBhvr>
                                        <p:cTn id="8" dur="500" fill="hold"/>
                                        <p:tgtEl>
                                          <p:spTgt spid="330755"/>
                                        </p:tgtEl>
                                        <p:attrNameLst>
                                          <p:attrName>ppt_h</p:attrName>
                                        </p:attrNameLst>
                                      </p:cBhvr>
                                      <p:tavLst>
                                        <p:tav tm="0">
                                          <p:val>
                                            <p:fltVal val="0"/>
                                          </p:val>
                                        </p:tav>
                                        <p:tav tm="100000">
                                          <p:val>
                                            <p:strVal val="#ppt_h"/>
                                          </p:val>
                                        </p:tav>
                                      </p:tavLst>
                                    </p:anim>
                                    <p:animEffect transition="in" filter="fade">
                                      <p:cBhvr>
                                        <p:cTn id="9" dur="500"/>
                                        <p:tgtEl>
                                          <p:spTgt spid="330755"/>
                                        </p:tgtEl>
                                      </p:cBhvr>
                                    </p:animEffect>
                                  </p:childTnLst>
                                </p:cTn>
                              </p:par>
                            </p:childTnLst>
                          </p:cTn>
                        </p:par>
                        <p:par>
                          <p:cTn id="10" fill="hold" nodeType="afterGroup">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30759"/>
                                        </p:tgtEl>
                                        <p:attrNameLst>
                                          <p:attrName>style.visibility</p:attrName>
                                        </p:attrNameLst>
                                      </p:cBhvr>
                                      <p:to>
                                        <p:strVal val="visible"/>
                                      </p:to>
                                    </p:set>
                                    <p:anim calcmode="lin" valueType="num">
                                      <p:cBhvr>
                                        <p:cTn id="13" dur="500" fill="hold"/>
                                        <p:tgtEl>
                                          <p:spTgt spid="330759"/>
                                        </p:tgtEl>
                                        <p:attrNameLst>
                                          <p:attrName>ppt_w</p:attrName>
                                        </p:attrNameLst>
                                      </p:cBhvr>
                                      <p:tavLst>
                                        <p:tav tm="0">
                                          <p:val>
                                            <p:fltVal val="0"/>
                                          </p:val>
                                        </p:tav>
                                        <p:tav tm="100000">
                                          <p:val>
                                            <p:strVal val="#ppt_w"/>
                                          </p:val>
                                        </p:tav>
                                      </p:tavLst>
                                    </p:anim>
                                    <p:anim calcmode="lin" valueType="num">
                                      <p:cBhvr>
                                        <p:cTn id="14" dur="500" fill="hold"/>
                                        <p:tgtEl>
                                          <p:spTgt spid="330759"/>
                                        </p:tgtEl>
                                        <p:attrNameLst>
                                          <p:attrName>ppt_h</p:attrName>
                                        </p:attrNameLst>
                                      </p:cBhvr>
                                      <p:tavLst>
                                        <p:tav tm="0">
                                          <p:val>
                                            <p:fltVal val="0"/>
                                          </p:val>
                                        </p:tav>
                                        <p:tav tm="100000">
                                          <p:val>
                                            <p:strVal val="#ppt_h"/>
                                          </p:val>
                                        </p:tav>
                                      </p:tavLst>
                                    </p:anim>
                                    <p:animEffect transition="in" filter="fade">
                                      <p:cBhvr>
                                        <p:cTn id="15" dur="500"/>
                                        <p:tgtEl>
                                          <p:spTgt spid="330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59"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2400" b="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222" name="Rectangle 6"/>
          <p:cNvSpPr>
            <a:spLocks noGrp="1" noChangeArrowheads="1"/>
          </p:cNvSpPr>
          <p:nvPr>
            <p:ph type="title" idx="4294967295"/>
          </p:nvPr>
        </p:nvSpPr>
        <p:spPr>
          <a:xfrm>
            <a:off x="457200" y="274638"/>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b="1" dirty="0">
                <a:solidFill>
                  <a:schemeClr val="bg1"/>
                </a:solidFill>
                <a:cs typeface="Arial"/>
              </a:rPr>
              <a:t>ما معنى 2 كو 6: 14-7: 1 ؟</a:t>
            </a:r>
            <a:endParaRPr lang="en-US" sz="3600" b="1" dirty="0">
              <a:solidFill>
                <a:schemeClr val="bg1"/>
              </a:solidFill>
              <a:cs typeface="Arial"/>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endParaRPr>
          </a:p>
        </p:txBody>
      </p:sp>
      <p:sp>
        <p:nvSpPr>
          <p:cNvPr id="244740" name="Text Box 5"/>
          <p:cNvSpPr txBox="1">
            <a:spLocks noChangeArrowheads="1"/>
          </p:cNvSpPr>
          <p:nvPr/>
        </p:nvSpPr>
        <p:spPr bwMode="auto">
          <a:xfrm>
            <a:off x="323850" y="1412875"/>
            <a:ext cx="8280400" cy="403187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14 لا تكونوا تحت نير مع غير المؤمنين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لأنه أية خلطة للبر و الإثم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و أية شركة للنور مع الظلمة</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 15 و أي اتفاق للمسيح مع بليعال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و أي نصيب للمؤمن مع غير المؤمن</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 16 و أية موافقة لهيكل الله مع الأوثان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فإنكم أنتم هيكل الله الحي</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(2 كو 6: 14-16)</a:t>
            </a:r>
            <a:endParaRPr kumimoji="0" lang="en-US"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2400" b="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222" name="Rectangle 6"/>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b="1" dirty="0">
                <a:solidFill>
                  <a:schemeClr val="bg1"/>
                </a:solidFill>
                <a:cs typeface="Arial"/>
              </a:rPr>
              <a:t>ما معنى 2 كو 6: 14-7: 1 ؟</a:t>
            </a:r>
            <a:endParaRPr lang="en-US" sz="3600" b="1" dirty="0">
              <a:solidFill>
                <a:schemeClr val="bg1"/>
              </a:solidFill>
              <a:cs typeface="Arial"/>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endParaRPr>
          </a:p>
        </p:txBody>
      </p:sp>
      <p:sp>
        <p:nvSpPr>
          <p:cNvPr id="246788" name="Text Box 5"/>
          <p:cNvSpPr txBox="1">
            <a:spLocks noChangeArrowheads="1"/>
          </p:cNvSpPr>
          <p:nvPr/>
        </p:nvSpPr>
        <p:spPr bwMode="auto">
          <a:xfrm>
            <a:off x="323850" y="1412875"/>
            <a:ext cx="8280400" cy="206210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كما قال الله إني سأسكن فيهم و أسير بينهم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و أكون لهم إلهاً و هم يكونون لي شعباً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لذلك اخرجوا من وسطهم و اعتزلوا يقول الرب</a:t>
            </a:r>
            <a:endParaRPr kumimoji="0" lang="en-US"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en-US"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2 كو 6: 16-17</a:t>
            </a:r>
            <a:r>
              <a:rPr kumimoji="0" lang="en-US"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Tree>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2400" b="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222" name="Rectangle 6"/>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b="1" dirty="0">
                <a:solidFill>
                  <a:schemeClr val="bg1"/>
                </a:solidFill>
                <a:cs typeface="Arial"/>
              </a:rPr>
              <a:t>ما معنى 2 كو 6: 14-7: 1 ؟</a:t>
            </a:r>
            <a:endParaRPr lang="en-US" sz="3600" b="1" dirty="0">
              <a:solidFill>
                <a:schemeClr val="bg1"/>
              </a:solidFill>
              <a:cs typeface="Arial"/>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endParaRPr>
          </a:p>
        </p:txBody>
      </p:sp>
      <p:sp>
        <p:nvSpPr>
          <p:cNvPr id="248836" name="Text Box 5"/>
          <p:cNvSpPr txBox="1">
            <a:spLocks noChangeArrowheads="1"/>
          </p:cNvSpPr>
          <p:nvPr/>
        </p:nvSpPr>
        <p:spPr bwMode="auto">
          <a:xfrm>
            <a:off x="323850" y="1412875"/>
            <a:ext cx="8280400" cy="403187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17 و لا تمسوا نجساً فأقبلكم</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18 و أكون لكم اباً و أنتم تكونون لي بنين و بنات</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يقول الرب القادر على كل شيء</a:t>
            </a:r>
            <a:endParaRPr kumimoji="0" lang="en-US"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endParaRPr kumimoji="0" lang="en-US"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1 فإذ لنا هذه المواعيد أيها الأحباء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لنطهر ذواتنا من كل دنس الجسد و الروح</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 مكملين القداسة في خوف الله</a:t>
            </a:r>
            <a:endParaRPr kumimoji="0" lang="en-US"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en-US"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ar-JO"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2 كو 6: 17-7: 1</a:t>
            </a:r>
            <a:r>
              <a:rPr kumimoji="0" lang="en-US" altLang="ja-JP" sz="3200" b="1"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Tree>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0881" name="Rectangle 2"/>
          <p:cNvSpPr>
            <a:spLocks noGrp="1" noChangeArrowheads="1"/>
          </p:cNvSpPr>
          <p:nvPr>
            <p:ph type="title"/>
          </p:nvPr>
        </p:nvSpPr>
        <p:spPr/>
        <p:txBody>
          <a:bodyPr/>
          <a:lstStyle/>
          <a:p>
            <a:pPr eaLnBrk="1" hangingPunct="1"/>
            <a:endParaRPr lang="en-US">
              <a:latin typeface="Arial" charset="0"/>
            </a:endParaRPr>
          </a:p>
        </p:txBody>
      </p:sp>
      <p:pic>
        <p:nvPicPr>
          <p:cNvPr id="250882" name="Picture 3" descr="blue_swirl_d017_text"/>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250883" name="Rectangle 4"/>
          <p:cNvSpPr>
            <a:spLocks noChangeArrowheads="1"/>
          </p:cNvSpPr>
          <p:nvPr/>
        </p:nvSpPr>
        <p:spPr bwMode="auto">
          <a:xfrm>
            <a:off x="152400" y="165100"/>
            <a:ext cx="8686800" cy="769938"/>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r>
              <a:rPr lang="en-GB" sz="4400" b="1" dirty="0">
                <a:solidFill>
                  <a:srgbClr val="000000"/>
                </a:solidFill>
                <a:latin typeface="Comic Sans MS" charset="0"/>
                <a:cs typeface="Times New Roman" charset="0"/>
              </a:rPr>
              <a:t>Association with non-believers</a:t>
            </a:r>
            <a:r>
              <a:rPr lang="en-GB" sz="3600" b="1" dirty="0">
                <a:solidFill>
                  <a:srgbClr val="000000"/>
                </a:solidFill>
                <a:latin typeface="Comic Sans MS" charset="0"/>
                <a:cs typeface="Times New Roman" charset="0"/>
              </a:rPr>
              <a:t> </a:t>
            </a:r>
            <a:endParaRPr lang="en-GB" sz="3600" dirty="0">
              <a:solidFill>
                <a:srgbClr val="000000"/>
              </a:solidFill>
              <a:latin typeface="Comic Sans MS" charset="0"/>
              <a:cs typeface="Arial" charset="0"/>
            </a:endParaRPr>
          </a:p>
        </p:txBody>
      </p:sp>
      <p:pic>
        <p:nvPicPr>
          <p:cNvPr id="76806" name="Picture 6" descr="NPLSO00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63888" y="2638144"/>
            <a:ext cx="5410944" cy="4219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4">
            <a:extLst>
              <a:ext uri="{FF2B5EF4-FFF2-40B4-BE49-F238E27FC236}">
                <a16:creationId xmlns:a16="http://schemas.microsoft.com/office/drawing/2014/main" id="{5B937031-A8B4-B9DA-301B-1A2A204B99F6}"/>
              </a:ext>
            </a:extLst>
          </p:cNvPr>
          <p:cNvSpPr>
            <a:spLocks noChangeArrowheads="1"/>
          </p:cNvSpPr>
          <p:nvPr/>
        </p:nvSpPr>
        <p:spPr bwMode="auto">
          <a:xfrm>
            <a:off x="1907704" y="1700808"/>
            <a:ext cx="6586954" cy="769938"/>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r>
              <a:rPr lang="en-GB" sz="4400" b="1" dirty="0">
                <a:solidFill>
                  <a:srgbClr val="000000"/>
                </a:solidFill>
                <a:latin typeface="Comic Sans MS" charset="0"/>
                <a:cs typeface="Times New Roman" charset="0"/>
              </a:rPr>
              <a:t>Paul's Instructions</a:t>
            </a:r>
            <a:endParaRPr lang="en-GB" sz="3600" dirty="0">
              <a:solidFill>
                <a:srgbClr val="000000"/>
              </a:solidFill>
              <a:latin typeface="Comic Sans MS" charset="0"/>
              <a:cs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2" presetClass="entr" presetSubtype="0" fill="hold" nodeType="afterEffect">
                                  <p:stCondLst>
                                    <p:cond delay="0"/>
                                  </p:stCondLst>
                                  <p:childTnLst>
                                    <p:set>
                                      <p:cBhvr>
                                        <p:cTn id="6" dur="1" fill="hold">
                                          <p:stCondLst>
                                            <p:cond delay="0"/>
                                          </p:stCondLst>
                                        </p:cTn>
                                        <p:tgtEl>
                                          <p:spTgt spid="76806"/>
                                        </p:tgtEl>
                                        <p:attrNameLst>
                                          <p:attrName>style.visibility</p:attrName>
                                        </p:attrNameLst>
                                      </p:cBhvr>
                                      <p:to>
                                        <p:strVal val="visible"/>
                                      </p:to>
                                    </p:set>
                                    <p:animScale>
                                      <p:cBhvr>
                                        <p:cTn id="7" dur="1000" decel="50000" fill="hold">
                                          <p:stCondLst>
                                            <p:cond delay="0"/>
                                          </p:stCondLst>
                                        </p:cTn>
                                        <p:tgtEl>
                                          <p:spTgt spid="7680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6806"/>
                                        </p:tgtEl>
                                        <p:attrNameLst>
                                          <p:attrName>ppt_x</p:attrName>
                                          <p:attrName>ppt_y</p:attrName>
                                        </p:attrNameLst>
                                      </p:cBhvr>
                                    </p:animMotion>
                                    <p:animEffect transition="in" filter="fade">
                                      <p:cBhvr>
                                        <p:cTn id="9" dur="1000"/>
                                        <p:tgtEl>
                                          <p:spTgt spid="768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charset="0"/>
                <a:ea typeface="ＭＳ Ｐゴシック" charset="0"/>
                <a:cs typeface="ＭＳ Ｐゴシック" charset="0"/>
              </a:rPr>
              <a:t>الله ليس غير مبالي بك</a:t>
            </a:r>
            <a:r>
              <a:rPr lang="en-US" b="1" dirty="0">
                <a:effectLst>
                  <a:glow rad="127000">
                    <a:schemeClr val="tx1"/>
                  </a:glow>
                </a:effectLst>
                <a:latin typeface="Arial" charset="0"/>
                <a:ea typeface="ＭＳ Ｐゴシック" charset="0"/>
                <a:cs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425869"/>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DSS"/>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228600" y="-42863"/>
            <a:ext cx="9372600" cy="6900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5" name="Text Box 3"/>
          <p:cNvSpPr txBox="1">
            <a:spLocks noChangeArrowheads="1"/>
          </p:cNvSpPr>
          <p:nvPr/>
        </p:nvSpPr>
        <p:spPr bwMode="auto">
          <a:xfrm>
            <a:off x="2722563" y="1169988"/>
            <a:ext cx="3165475" cy="701675"/>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a:t>
            </a:r>
            <a:endParaRPr kumimoji="0" lang="en-US" sz="3200" b="1" i="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796" name="Rectangle 4"/>
          <p:cNvSpPr>
            <a:spLocks noGrp="1" noChangeArrowheads="1"/>
          </p:cNvSpPr>
          <p:nvPr>
            <p:ph type="title" idx="4294967295"/>
          </p:nvPr>
        </p:nvSpPr>
        <p:spPr>
          <a:xfrm>
            <a:off x="0" y="119063"/>
            <a:ext cx="9144000" cy="914400"/>
          </a:xfrm>
          <a:effectLst>
            <a:outerShdw blurRad="63500" dist="35921" dir="2700000" algn="ctr" rotWithShape="0">
              <a:schemeClr val="tx2">
                <a:alpha val="74998"/>
              </a:schemeClr>
            </a:outerShdw>
          </a:effectLst>
        </p:spPr>
        <p:txBody>
          <a:bodyPr/>
          <a:lstStyle/>
          <a:p>
            <a:pPr eaLnBrk="1" hangingPunct="1">
              <a:defRPr/>
            </a:pPr>
            <a:r>
              <a:rPr lang="ar-JO" b="1" dirty="0">
                <a:solidFill>
                  <a:schemeClr val="bg1"/>
                </a:solidFill>
                <a:latin typeface="Arial" panose="020B0604020202020204" pitchFamily="34" charset="0"/>
                <a:ea typeface="ＭＳ Ｐゴシック" charset="0"/>
                <a:cs typeface="Arial" panose="020B0604020202020204" pitchFamily="34" charset="0"/>
              </a:rPr>
              <a:t>نصوص الإنفصال</a:t>
            </a:r>
            <a:endParaRPr lang="en-US" dirty="0">
              <a:latin typeface="Arial" panose="020B0604020202020204" pitchFamily="34" charset="0"/>
              <a:ea typeface="ＭＳ Ｐゴシック" charset="0"/>
              <a:cs typeface="Arial" panose="020B0604020202020204" pitchFamily="34" charset="0"/>
            </a:endParaRPr>
          </a:p>
        </p:txBody>
      </p:sp>
      <p:sp>
        <p:nvSpPr>
          <p:cNvPr id="33797" name="Text Box 5"/>
          <p:cNvSpPr txBox="1">
            <a:spLocks noChangeArrowheads="1"/>
          </p:cNvSpPr>
          <p:nvPr/>
        </p:nvSpPr>
        <p:spPr bwMode="auto">
          <a:xfrm>
            <a:off x="5811838" y="1169988"/>
            <a:ext cx="32559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3200" b="1" i="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6" name="Text Box 14"/>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7" name="Text Box 15"/>
          <p:cNvSpPr txBox="1">
            <a:spLocks noChangeArrowheads="1"/>
          </p:cNvSpPr>
          <p:nvPr/>
        </p:nvSpPr>
        <p:spPr bwMode="auto">
          <a:xfrm>
            <a:off x="-228600" y="1169988"/>
            <a:ext cx="2951163" cy="701675"/>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النص</a:t>
            </a:r>
            <a:endParaRPr kumimoji="0" lang="en-US" sz="3200" b="1" i="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8" name="Text Box 16"/>
          <p:cNvSpPr txBox="1">
            <a:spLocks noChangeArrowheads="1"/>
          </p:cNvSpPr>
          <p:nvPr/>
        </p:nvSpPr>
        <p:spPr bwMode="auto">
          <a:xfrm>
            <a:off x="-228600" y="2160588"/>
            <a:ext cx="3352800" cy="641350"/>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تس 3: 6-15</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9" name="Text Box 17"/>
          <p:cNvSpPr txBox="1">
            <a:spLocks noChangeArrowheads="1"/>
          </p:cNvSpPr>
          <p:nvPr/>
        </p:nvSpPr>
        <p:spPr bwMode="auto">
          <a:xfrm>
            <a:off x="0" y="3151188"/>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 12: 1-2</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0" name="Text Box 18"/>
          <p:cNvSpPr txBox="1">
            <a:spLocks noChangeArrowheads="1"/>
          </p:cNvSpPr>
          <p:nvPr/>
        </p:nvSpPr>
        <p:spPr bwMode="auto">
          <a:xfrm>
            <a:off x="0" y="4157663"/>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 16: 17</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1" name="Text Box 19"/>
          <p:cNvSpPr txBox="1">
            <a:spLocks noChangeArrowheads="1"/>
          </p:cNvSpPr>
          <p:nvPr/>
        </p:nvSpPr>
        <p:spPr bwMode="auto">
          <a:xfrm>
            <a:off x="0" y="5148263"/>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أف 5: 11</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2" name="Text Box 20"/>
          <p:cNvSpPr txBox="1">
            <a:spLocks noChangeArrowheads="1"/>
          </p:cNvSpPr>
          <p:nvPr/>
        </p:nvSpPr>
        <p:spPr bwMode="auto">
          <a:xfrm>
            <a:off x="2971800" y="21605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3" name="Text Box 21"/>
          <p:cNvSpPr txBox="1">
            <a:spLocks noChangeArrowheads="1"/>
          </p:cNvSpPr>
          <p:nvPr/>
        </p:nvSpPr>
        <p:spPr bwMode="auto">
          <a:xfrm>
            <a:off x="5888038" y="21605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4" name="Text Box 22"/>
          <p:cNvSpPr txBox="1">
            <a:spLocks noChangeArrowheads="1"/>
          </p:cNvSpPr>
          <p:nvPr/>
        </p:nvSpPr>
        <p:spPr bwMode="auto">
          <a:xfrm>
            <a:off x="2971800" y="31511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5" name="Text Box 23"/>
          <p:cNvSpPr txBox="1">
            <a:spLocks noChangeArrowheads="1"/>
          </p:cNvSpPr>
          <p:nvPr/>
        </p:nvSpPr>
        <p:spPr bwMode="auto">
          <a:xfrm>
            <a:off x="5888038" y="31511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6" name="Text Box 24"/>
          <p:cNvSpPr txBox="1">
            <a:spLocks noChangeArrowheads="1"/>
          </p:cNvSpPr>
          <p:nvPr/>
        </p:nvSpPr>
        <p:spPr bwMode="auto">
          <a:xfrm>
            <a:off x="2971800" y="41576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7" name="Text Box 25"/>
          <p:cNvSpPr txBox="1">
            <a:spLocks noChangeArrowheads="1"/>
          </p:cNvSpPr>
          <p:nvPr/>
        </p:nvSpPr>
        <p:spPr bwMode="auto">
          <a:xfrm>
            <a:off x="5888038" y="41576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8" name="Text Box 26"/>
          <p:cNvSpPr txBox="1">
            <a:spLocks noChangeArrowheads="1"/>
          </p:cNvSpPr>
          <p:nvPr/>
        </p:nvSpPr>
        <p:spPr bwMode="auto">
          <a:xfrm>
            <a:off x="2971800" y="51482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9" name="Text Box 27"/>
          <p:cNvSpPr txBox="1">
            <a:spLocks noChangeArrowheads="1"/>
          </p:cNvSpPr>
          <p:nvPr/>
        </p:nvSpPr>
        <p:spPr bwMode="auto">
          <a:xfrm>
            <a:off x="5888038" y="51482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0" name="Text Box 28"/>
          <p:cNvSpPr txBox="1">
            <a:spLocks noChangeArrowheads="1"/>
          </p:cNvSpPr>
          <p:nvPr/>
        </p:nvSpPr>
        <p:spPr bwMode="auto">
          <a:xfrm>
            <a:off x="-20638" y="6216650"/>
            <a:ext cx="3221038"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تس 5: 21</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1" name="Text Box 29"/>
          <p:cNvSpPr txBox="1">
            <a:spLocks noChangeArrowheads="1"/>
          </p:cNvSpPr>
          <p:nvPr/>
        </p:nvSpPr>
        <p:spPr bwMode="auto">
          <a:xfrm>
            <a:off x="2951163" y="6216650"/>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2" name="Text Box 30"/>
          <p:cNvSpPr txBox="1">
            <a:spLocks noChangeArrowheads="1"/>
          </p:cNvSpPr>
          <p:nvPr/>
        </p:nvSpPr>
        <p:spPr bwMode="auto">
          <a:xfrm>
            <a:off x="5867400" y="6216650"/>
            <a:ext cx="2341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3808"/>
                                        </p:tgtEl>
                                        <p:attrNameLst>
                                          <p:attrName>style.visibility</p:attrName>
                                        </p:attrNameLst>
                                      </p:cBhvr>
                                      <p:to>
                                        <p:strVal val="visible"/>
                                      </p:to>
                                    </p:set>
                                    <p:anim calcmode="lin" valueType="num">
                                      <p:cBhvr>
                                        <p:cTn id="7" dur="1000" fill="hold"/>
                                        <p:tgtEl>
                                          <p:spTgt spid="33808"/>
                                        </p:tgtEl>
                                        <p:attrNameLst>
                                          <p:attrName>ppt_w</p:attrName>
                                        </p:attrNameLst>
                                      </p:cBhvr>
                                      <p:tavLst>
                                        <p:tav tm="0">
                                          <p:val>
                                            <p:fltVal val="0"/>
                                          </p:val>
                                        </p:tav>
                                        <p:tav tm="100000">
                                          <p:val>
                                            <p:strVal val="#ppt_w"/>
                                          </p:val>
                                        </p:tav>
                                      </p:tavLst>
                                    </p:anim>
                                    <p:anim calcmode="lin" valueType="num">
                                      <p:cBhvr>
                                        <p:cTn id="8" dur="1000" fill="hold"/>
                                        <p:tgtEl>
                                          <p:spTgt spid="33808"/>
                                        </p:tgtEl>
                                        <p:attrNameLst>
                                          <p:attrName>ppt_h</p:attrName>
                                        </p:attrNameLst>
                                      </p:cBhvr>
                                      <p:tavLst>
                                        <p:tav tm="0">
                                          <p:val>
                                            <p:fltVal val="0"/>
                                          </p:val>
                                        </p:tav>
                                        <p:tav tm="100000">
                                          <p:val>
                                            <p:strVal val="#ppt_h"/>
                                          </p:val>
                                        </p:tav>
                                      </p:tavLst>
                                    </p:anim>
                                    <p:anim calcmode="lin" valueType="num">
                                      <p:cBhvr>
                                        <p:cTn id="9" dur="1000" fill="hold"/>
                                        <p:tgtEl>
                                          <p:spTgt spid="3380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380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3809"/>
                                        </p:tgtEl>
                                        <p:attrNameLst>
                                          <p:attrName>style.visibility</p:attrName>
                                        </p:attrNameLst>
                                      </p:cBhvr>
                                      <p:to>
                                        <p:strVal val="visible"/>
                                      </p:to>
                                    </p:set>
                                    <p:anim calcmode="lin" valueType="num">
                                      <p:cBhvr>
                                        <p:cTn id="15" dur="1000" fill="hold"/>
                                        <p:tgtEl>
                                          <p:spTgt spid="33809"/>
                                        </p:tgtEl>
                                        <p:attrNameLst>
                                          <p:attrName>ppt_w</p:attrName>
                                        </p:attrNameLst>
                                      </p:cBhvr>
                                      <p:tavLst>
                                        <p:tav tm="0">
                                          <p:val>
                                            <p:fltVal val="0"/>
                                          </p:val>
                                        </p:tav>
                                        <p:tav tm="100000">
                                          <p:val>
                                            <p:strVal val="#ppt_w"/>
                                          </p:val>
                                        </p:tav>
                                      </p:tavLst>
                                    </p:anim>
                                    <p:anim calcmode="lin" valueType="num">
                                      <p:cBhvr>
                                        <p:cTn id="16" dur="1000" fill="hold"/>
                                        <p:tgtEl>
                                          <p:spTgt spid="33809"/>
                                        </p:tgtEl>
                                        <p:attrNameLst>
                                          <p:attrName>ppt_h</p:attrName>
                                        </p:attrNameLst>
                                      </p:cBhvr>
                                      <p:tavLst>
                                        <p:tav tm="0">
                                          <p:val>
                                            <p:fltVal val="0"/>
                                          </p:val>
                                        </p:tav>
                                        <p:tav tm="100000">
                                          <p:val>
                                            <p:strVal val="#ppt_h"/>
                                          </p:val>
                                        </p:tav>
                                      </p:tavLst>
                                    </p:anim>
                                    <p:anim calcmode="lin" valueType="num">
                                      <p:cBhvr>
                                        <p:cTn id="17" dur="1000" fill="hold"/>
                                        <p:tgtEl>
                                          <p:spTgt spid="3380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380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3810"/>
                                        </p:tgtEl>
                                        <p:attrNameLst>
                                          <p:attrName>style.visibility</p:attrName>
                                        </p:attrNameLst>
                                      </p:cBhvr>
                                      <p:to>
                                        <p:strVal val="visible"/>
                                      </p:to>
                                    </p:set>
                                    <p:anim calcmode="lin" valueType="num">
                                      <p:cBhvr>
                                        <p:cTn id="23" dur="1000" fill="hold"/>
                                        <p:tgtEl>
                                          <p:spTgt spid="33810"/>
                                        </p:tgtEl>
                                        <p:attrNameLst>
                                          <p:attrName>ppt_w</p:attrName>
                                        </p:attrNameLst>
                                      </p:cBhvr>
                                      <p:tavLst>
                                        <p:tav tm="0">
                                          <p:val>
                                            <p:fltVal val="0"/>
                                          </p:val>
                                        </p:tav>
                                        <p:tav tm="100000">
                                          <p:val>
                                            <p:strVal val="#ppt_w"/>
                                          </p:val>
                                        </p:tav>
                                      </p:tavLst>
                                    </p:anim>
                                    <p:anim calcmode="lin" valueType="num">
                                      <p:cBhvr>
                                        <p:cTn id="24" dur="1000" fill="hold"/>
                                        <p:tgtEl>
                                          <p:spTgt spid="33810"/>
                                        </p:tgtEl>
                                        <p:attrNameLst>
                                          <p:attrName>ppt_h</p:attrName>
                                        </p:attrNameLst>
                                      </p:cBhvr>
                                      <p:tavLst>
                                        <p:tav tm="0">
                                          <p:val>
                                            <p:fltVal val="0"/>
                                          </p:val>
                                        </p:tav>
                                        <p:tav tm="100000">
                                          <p:val>
                                            <p:strVal val="#ppt_h"/>
                                          </p:val>
                                        </p:tav>
                                      </p:tavLst>
                                    </p:anim>
                                    <p:anim calcmode="lin" valueType="num">
                                      <p:cBhvr>
                                        <p:cTn id="25" dur="1000" fill="hold"/>
                                        <p:tgtEl>
                                          <p:spTgt spid="33810"/>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38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3811"/>
                                        </p:tgtEl>
                                        <p:attrNameLst>
                                          <p:attrName>style.visibility</p:attrName>
                                        </p:attrNameLst>
                                      </p:cBhvr>
                                      <p:to>
                                        <p:strVal val="visible"/>
                                      </p:to>
                                    </p:set>
                                    <p:anim calcmode="lin" valueType="num">
                                      <p:cBhvr>
                                        <p:cTn id="31" dur="1000" fill="hold"/>
                                        <p:tgtEl>
                                          <p:spTgt spid="33811"/>
                                        </p:tgtEl>
                                        <p:attrNameLst>
                                          <p:attrName>ppt_w</p:attrName>
                                        </p:attrNameLst>
                                      </p:cBhvr>
                                      <p:tavLst>
                                        <p:tav tm="0">
                                          <p:val>
                                            <p:fltVal val="0"/>
                                          </p:val>
                                        </p:tav>
                                        <p:tav tm="100000">
                                          <p:val>
                                            <p:strVal val="#ppt_w"/>
                                          </p:val>
                                        </p:tav>
                                      </p:tavLst>
                                    </p:anim>
                                    <p:anim calcmode="lin" valueType="num">
                                      <p:cBhvr>
                                        <p:cTn id="32" dur="1000" fill="hold"/>
                                        <p:tgtEl>
                                          <p:spTgt spid="33811"/>
                                        </p:tgtEl>
                                        <p:attrNameLst>
                                          <p:attrName>ppt_h</p:attrName>
                                        </p:attrNameLst>
                                      </p:cBhvr>
                                      <p:tavLst>
                                        <p:tav tm="0">
                                          <p:val>
                                            <p:fltVal val="0"/>
                                          </p:val>
                                        </p:tav>
                                        <p:tav tm="100000">
                                          <p:val>
                                            <p:strVal val="#ppt_h"/>
                                          </p:val>
                                        </p:tav>
                                      </p:tavLst>
                                    </p:anim>
                                    <p:anim calcmode="lin" valueType="num">
                                      <p:cBhvr>
                                        <p:cTn id="33" dur="1000" fill="hold"/>
                                        <p:tgtEl>
                                          <p:spTgt spid="33811"/>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38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3820"/>
                                        </p:tgtEl>
                                        <p:attrNameLst>
                                          <p:attrName>style.visibility</p:attrName>
                                        </p:attrNameLst>
                                      </p:cBhvr>
                                      <p:to>
                                        <p:strVal val="visible"/>
                                      </p:to>
                                    </p:set>
                                    <p:anim calcmode="lin" valueType="num">
                                      <p:cBhvr>
                                        <p:cTn id="39" dur="1000" fill="hold"/>
                                        <p:tgtEl>
                                          <p:spTgt spid="33820"/>
                                        </p:tgtEl>
                                        <p:attrNameLst>
                                          <p:attrName>ppt_w</p:attrName>
                                        </p:attrNameLst>
                                      </p:cBhvr>
                                      <p:tavLst>
                                        <p:tav tm="0">
                                          <p:val>
                                            <p:fltVal val="0"/>
                                          </p:val>
                                        </p:tav>
                                        <p:tav tm="100000">
                                          <p:val>
                                            <p:strVal val="#ppt_w"/>
                                          </p:val>
                                        </p:tav>
                                      </p:tavLst>
                                    </p:anim>
                                    <p:anim calcmode="lin" valueType="num">
                                      <p:cBhvr>
                                        <p:cTn id="40" dur="1000" fill="hold"/>
                                        <p:tgtEl>
                                          <p:spTgt spid="33820"/>
                                        </p:tgtEl>
                                        <p:attrNameLst>
                                          <p:attrName>ppt_h</p:attrName>
                                        </p:attrNameLst>
                                      </p:cBhvr>
                                      <p:tavLst>
                                        <p:tav tm="0">
                                          <p:val>
                                            <p:fltVal val="0"/>
                                          </p:val>
                                        </p:tav>
                                        <p:tav tm="100000">
                                          <p:val>
                                            <p:strVal val="#ppt_h"/>
                                          </p:val>
                                        </p:tav>
                                      </p:tavLst>
                                    </p:anim>
                                    <p:anim calcmode="lin" valueType="num">
                                      <p:cBhvr>
                                        <p:cTn id="41" dur="1000" fill="hold"/>
                                        <p:tgtEl>
                                          <p:spTgt spid="3382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38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33812"/>
                                        </p:tgtEl>
                                        <p:attrNameLst>
                                          <p:attrName>style.visibility</p:attrName>
                                        </p:attrNameLst>
                                      </p:cBhvr>
                                      <p:to>
                                        <p:strVal val="visible"/>
                                      </p:to>
                                    </p:set>
                                    <p:anim calcmode="lin" valueType="num">
                                      <p:cBhvr>
                                        <p:cTn id="47" dur="1000" fill="hold"/>
                                        <p:tgtEl>
                                          <p:spTgt spid="33812"/>
                                        </p:tgtEl>
                                        <p:attrNameLst>
                                          <p:attrName>ppt_w</p:attrName>
                                        </p:attrNameLst>
                                      </p:cBhvr>
                                      <p:tavLst>
                                        <p:tav tm="0">
                                          <p:val>
                                            <p:fltVal val="0"/>
                                          </p:val>
                                        </p:tav>
                                        <p:tav tm="100000">
                                          <p:val>
                                            <p:strVal val="#ppt_w"/>
                                          </p:val>
                                        </p:tav>
                                      </p:tavLst>
                                    </p:anim>
                                    <p:anim calcmode="lin" valueType="num">
                                      <p:cBhvr>
                                        <p:cTn id="48" dur="1000" fill="hold"/>
                                        <p:tgtEl>
                                          <p:spTgt spid="33812"/>
                                        </p:tgtEl>
                                        <p:attrNameLst>
                                          <p:attrName>ppt_h</p:attrName>
                                        </p:attrNameLst>
                                      </p:cBhvr>
                                      <p:tavLst>
                                        <p:tav tm="0">
                                          <p:val>
                                            <p:fltVal val="0"/>
                                          </p:val>
                                        </p:tav>
                                        <p:tav tm="100000">
                                          <p:val>
                                            <p:strVal val="#ppt_h"/>
                                          </p:val>
                                        </p:tav>
                                      </p:tavLst>
                                    </p:anim>
                                    <p:anim calcmode="lin" valueType="num">
                                      <p:cBhvr>
                                        <p:cTn id="49" dur="1000" fill="hold"/>
                                        <p:tgtEl>
                                          <p:spTgt spid="33812"/>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338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33813"/>
                                        </p:tgtEl>
                                        <p:attrNameLst>
                                          <p:attrName>style.visibility</p:attrName>
                                        </p:attrNameLst>
                                      </p:cBhvr>
                                      <p:to>
                                        <p:strVal val="visible"/>
                                      </p:to>
                                    </p:set>
                                    <p:anim calcmode="lin" valueType="num">
                                      <p:cBhvr>
                                        <p:cTn id="55" dur="1000" fill="hold"/>
                                        <p:tgtEl>
                                          <p:spTgt spid="33813"/>
                                        </p:tgtEl>
                                        <p:attrNameLst>
                                          <p:attrName>ppt_w</p:attrName>
                                        </p:attrNameLst>
                                      </p:cBhvr>
                                      <p:tavLst>
                                        <p:tav tm="0">
                                          <p:val>
                                            <p:fltVal val="0"/>
                                          </p:val>
                                        </p:tav>
                                        <p:tav tm="100000">
                                          <p:val>
                                            <p:strVal val="#ppt_w"/>
                                          </p:val>
                                        </p:tav>
                                      </p:tavLst>
                                    </p:anim>
                                    <p:anim calcmode="lin" valueType="num">
                                      <p:cBhvr>
                                        <p:cTn id="56" dur="1000" fill="hold"/>
                                        <p:tgtEl>
                                          <p:spTgt spid="33813"/>
                                        </p:tgtEl>
                                        <p:attrNameLst>
                                          <p:attrName>ppt_h</p:attrName>
                                        </p:attrNameLst>
                                      </p:cBhvr>
                                      <p:tavLst>
                                        <p:tav tm="0">
                                          <p:val>
                                            <p:fltVal val="0"/>
                                          </p:val>
                                        </p:tav>
                                        <p:tav tm="100000">
                                          <p:val>
                                            <p:strVal val="#ppt_h"/>
                                          </p:val>
                                        </p:tav>
                                      </p:tavLst>
                                    </p:anim>
                                    <p:anim calcmode="lin" valueType="num">
                                      <p:cBhvr>
                                        <p:cTn id="57" dur="1000" fill="hold"/>
                                        <p:tgtEl>
                                          <p:spTgt spid="3381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38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33814"/>
                                        </p:tgtEl>
                                        <p:attrNameLst>
                                          <p:attrName>style.visibility</p:attrName>
                                        </p:attrNameLst>
                                      </p:cBhvr>
                                      <p:to>
                                        <p:strVal val="visible"/>
                                      </p:to>
                                    </p:set>
                                    <p:anim calcmode="lin" valueType="num">
                                      <p:cBhvr>
                                        <p:cTn id="63" dur="1000" fill="hold"/>
                                        <p:tgtEl>
                                          <p:spTgt spid="33814"/>
                                        </p:tgtEl>
                                        <p:attrNameLst>
                                          <p:attrName>ppt_w</p:attrName>
                                        </p:attrNameLst>
                                      </p:cBhvr>
                                      <p:tavLst>
                                        <p:tav tm="0">
                                          <p:val>
                                            <p:fltVal val="0"/>
                                          </p:val>
                                        </p:tav>
                                        <p:tav tm="100000">
                                          <p:val>
                                            <p:strVal val="#ppt_w"/>
                                          </p:val>
                                        </p:tav>
                                      </p:tavLst>
                                    </p:anim>
                                    <p:anim calcmode="lin" valueType="num">
                                      <p:cBhvr>
                                        <p:cTn id="64" dur="1000" fill="hold"/>
                                        <p:tgtEl>
                                          <p:spTgt spid="33814"/>
                                        </p:tgtEl>
                                        <p:attrNameLst>
                                          <p:attrName>ppt_h</p:attrName>
                                        </p:attrNameLst>
                                      </p:cBhvr>
                                      <p:tavLst>
                                        <p:tav tm="0">
                                          <p:val>
                                            <p:fltVal val="0"/>
                                          </p:val>
                                        </p:tav>
                                        <p:tav tm="100000">
                                          <p:val>
                                            <p:strVal val="#ppt_h"/>
                                          </p:val>
                                        </p:tav>
                                      </p:tavLst>
                                    </p:anim>
                                    <p:anim calcmode="lin" valueType="num">
                                      <p:cBhvr>
                                        <p:cTn id="65" dur="1000" fill="hold"/>
                                        <p:tgtEl>
                                          <p:spTgt spid="3381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3381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33815"/>
                                        </p:tgtEl>
                                        <p:attrNameLst>
                                          <p:attrName>style.visibility</p:attrName>
                                        </p:attrNameLst>
                                      </p:cBhvr>
                                      <p:to>
                                        <p:strVal val="visible"/>
                                      </p:to>
                                    </p:set>
                                    <p:anim calcmode="lin" valueType="num">
                                      <p:cBhvr>
                                        <p:cTn id="71" dur="1000" fill="hold"/>
                                        <p:tgtEl>
                                          <p:spTgt spid="33815"/>
                                        </p:tgtEl>
                                        <p:attrNameLst>
                                          <p:attrName>ppt_w</p:attrName>
                                        </p:attrNameLst>
                                      </p:cBhvr>
                                      <p:tavLst>
                                        <p:tav tm="0">
                                          <p:val>
                                            <p:fltVal val="0"/>
                                          </p:val>
                                        </p:tav>
                                        <p:tav tm="100000">
                                          <p:val>
                                            <p:strVal val="#ppt_w"/>
                                          </p:val>
                                        </p:tav>
                                      </p:tavLst>
                                    </p:anim>
                                    <p:anim calcmode="lin" valueType="num">
                                      <p:cBhvr>
                                        <p:cTn id="72" dur="1000" fill="hold"/>
                                        <p:tgtEl>
                                          <p:spTgt spid="33815"/>
                                        </p:tgtEl>
                                        <p:attrNameLst>
                                          <p:attrName>ppt_h</p:attrName>
                                        </p:attrNameLst>
                                      </p:cBhvr>
                                      <p:tavLst>
                                        <p:tav tm="0">
                                          <p:val>
                                            <p:fltVal val="0"/>
                                          </p:val>
                                        </p:tav>
                                        <p:tav tm="100000">
                                          <p:val>
                                            <p:strVal val="#ppt_h"/>
                                          </p:val>
                                        </p:tav>
                                      </p:tavLst>
                                    </p:anim>
                                    <p:anim calcmode="lin" valueType="num">
                                      <p:cBhvr>
                                        <p:cTn id="73" dur="1000" fill="hold"/>
                                        <p:tgtEl>
                                          <p:spTgt spid="33815"/>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3381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33816"/>
                                        </p:tgtEl>
                                        <p:attrNameLst>
                                          <p:attrName>style.visibility</p:attrName>
                                        </p:attrNameLst>
                                      </p:cBhvr>
                                      <p:to>
                                        <p:strVal val="visible"/>
                                      </p:to>
                                    </p:set>
                                    <p:anim calcmode="lin" valueType="num">
                                      <p:cBhvr>
                                        <p:cTn id="79" dur="1000" fill="hold"/>
                                        <p:tgtEl>
                                          <p:spTgt spid="33816"/>
                                        </p:tgtEl>
                                        <p:attrNameLst>
                                          <p:attrName>ppt_w</p:attrName>
                                        </p:attrNameLst>
                                      </p:cBhvr>
                                      <p:tavLst>
                                        <p:tav tm="0">
                                          <p:val>
                                            <p:fltVal val="0"/>
                                          </p:val>
                                        </p:tav>
                                        <p:tav tm="100000">
                                          <p:val>
                                            <p:strVal val="#ppt_w"/>
                                          </p:val>
                                        </p:tav>
                                      </p:tavLst>
                                    </p:anim>
                                    <p:anim calcmode="lin" valueType="num">
                                      <p:cBhvr>
                                        <p:cTn id="80" dur="1000" fill="hold"/>
                                        <p:tgtEl>
                                          <p:spTgt spid="33816"/>
                                        </p:tgtEl>
                                        <p:attrNameLst>
                                          <p:attrName>ppt_h</p:attrName>
                                        </p:attrNameLst>
                                      </p:cBhvr>
                                      <p:tavLst>
                                        <p:tav tm="0">
                                          <p:val>
                                            <p:fltVal val="0"/>
                                          </p:val>
                                        </p:tav>
                                        <p:tav tm="100000">
                                          <p:val>
                                            <p:strVal val="#ppt_h"/>
                                          </p:val>
                                        </p:tav>
                                      </p:tavLst>
                                    </p:anim>
                                    <p:anim calcmode="lin" valueType="num">
                                      <p:cBhvr>
                                        <p:cTn id="81" dur="1000" fill="hold"/>
                                        <p:tgtEl>
                                          <p:spTgt spid="33816"/>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381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33817"/>
                                        </p:tgtEl>
                                        <p:attrNameLst>
                                          <p:attrName>style.visibility</p:attrName>
                                        </p:attrNameLst>
                                      </p:cBhvr>
                                      <p:to>
                                        <p:strVal val="visible"/>
                                      </p:to>
                                    </p:set>
                                    <p:anim calcmode="lin" valueType="num">
                                      <p:cBhvr>
                                        <p:cTn id="87" dur="1000" fill="hold"/>
                                        <p:tgtEl>
                                          <p:spTgt spid="33817"/>
                                        </p:tgtEl>
                                        <p:attrNameLst>
                                          <p:attrName>ppt_w</p:attrName>
                                        </p:attrNameLst>
                                      </p:cBhvr>
                                      <p:tavLst>
                                        <p:tav tm="0">
                                          <p:val>
                                            <p:fltVal val="0"/>
                                          </p:val>
                                        </p:tav>
                                        <p:tav tm="100000">
                                          <p:val>
                                            <p:strVal val="#ppt_w"/>
                                          </p:val>
                                        </p:tav>
                                      </p:tavLst>
                                    </p:anim>
                                    <p:anim calcmode="lin" valueType="num">
                                      <p:cBhvr>
                                        <p:cTn id="88" dur="1000" fill="hold"/>
                                        <p:tgtEl>
                                          <p:spTgt spid="33817"/>
                                        </p:tgtEl>
                                        <p:attrNameLst>
                                          <p:attrName>ppt_h</p:attrName>
                                        </p:attrNameLst>
                                      </p:cBhvr>
                                      <p:tavLst>
                                        <p:tav tm="0">
                                          <p:val>
                                            <p:fltVal val="0"/>
                                          </p:val>
                                        </p:tav>
                                        <p:tav tm="100000">
                                          <p:val>
                                            <p:strVal val="#ppt_h"/>
                                          </p:val>
                                        </p:tav>
                                      </p:tavLst>
                                    </p:anim>
                                    <p:anim calcmode="lin" valueType="num">
                                      <p:cBhvr>
                                        <p:cTn id="89" dur="1000" fill="hold"/>
                                        <p:tgtEl>
                                          <p:spTgt spid="33817"/>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338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33818"/>
                                        </p:tgtEl>
                                        <p:attrNameLst>
                                          <p:attrName>style.visibility</p:attrName>
                                        </p:attrNameLst>
                                      </p:cBhvr>
                                      <p:to>
                                        <p:strVal val="visible"/>
                                      </p:to>
                                    </p:set>
                                    <p:anim calcmode="lin" valueType="num">
                                      <p:cBhvr>
                                        <p:cTn id="95" dur="1000" fill="hold"/>
                                        <p:tgtEl>
                                          <p:spTgt spid="33818"/>
                                        </p:tgtEl>
                                        <p:attrNameLst>
                                          <p:attrName>ppt_w</p:attrName>
                                        </p:attrNameLst>
                                      </p:cBhvr>
                                      <p:tavLst>
                                        <p:tav tm="0">
                                          <p:val>
                                            <p:fltVal val="0"/>
                                          </p:val>
                                        </p:tav>
                                        <p:tav tm="100000">
                                          <p:val>
                                            <p:strVal val="#ppt_w"/>
                                          </p:val>
                                        </p:tav>
                                      </p:tavLst>
                                    </p:anim>
                                    <p:anim calcmode="lin" valueType="num">
                                      <p:cBhvr>
                                        <p:cTn id="96" dur="1000" fill="hold"/>
                                        <p:tgtEl>
                                          <p:spTgt spid="33818"/>
                                        </p:tgtEl>
                                        <p:attrNameLst>
                                          <p:attrName>ppt_h</p:attrName>
                                        </p:attrNameLst>
                                      </p:cBhvr>
                                      <p:tavLst>
                                        <p:tav tm="0">
                                          <p:val>
                                            <p:fltVal val="0"/>
                                          </p:val>
                                        </p:tav>
                                        <p:tav tm="100000">
                                          <p:val>
                                            <p:strVal val="#ppt_h"/>
                                          </p:val>
                                        </p:tav>
                                      </p:tavLst>
                                    </p:anim>
                                    <p:anim calcmode="lin" valueType="num">
                                      <p:cBhvr>
                                        <p:cTn id="97" dur="1000" fill="hold"/>
                                        <p:tgtEl>
                                          <p:spTgt spid="33818"/>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338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15" presetClass="entr" presetSubtype="0" fill="hold" grpId="0" nodeType="clickEffect">
                                  <p:stCondLst>
                                    <p:cond delay="0"/>
                                  </p:stCondLst>
                                  <p:childTnLst>
                                    <p:set>
                                      <p:cBhvr>
                                        <p:cTn id="102" dur="1" fill="hold">
                                          <p:stCondLst>
                                            <p:cond delay="0"/>
                                          </p:stCondLst>
                                        </p:cTn>
                                        <p:tgtEl>
                                          <p:spTgt spid="33819"/>
                                        </p:tgtEl>
                                        <p:attrNameLst>
                                          <p:attrName>style.visibility</p:attrName>
                                        </p:attrNameLst>
                                      </p:cBhvr>
                                      <p:to>
                                        <p:strVal val="visible"/>
                                      </p:to>
                                    </p:set>
                                    <p:anim calcmode="lin" valueType="num">
                                      <p:cBhvr>
                                        <p:cTn id="103" dur="1000" fill="hold"/>
                                        <p:tgtEl>
                                          <p:spTgt spid="33819"/>
                                        </p:tgtEl>
                                        <p:attrNameLst>
                                          <p:attrName>ppt_w</p:attrName>
                                        </p:attrNameLst>
                                      </p:cBhvr>
                                      <p:tavLst>
                                        <p:tav tm="0">
                                          <p:val>
                                            <p:fltVal val="0"/>
                                          </p:val>
                                        </p:tav>
                                        <p:tav tm="100000">
                                          <p:val>
                                            <p:strVal val="#ppt_w"/>
                                          </p:val>
                                        </p:tav>
                                      </p:tavLst>
                                    </p:anim>
                                    <p:anim calcmode="lin" valueType="num">
                                      <p:cBhvr>
                                        <p:cTn id="104" dur="1000" fill="hold"/>
                                        <p:tgtEl>
                                          <p:spTgt spid="33819"/>
                                        </p:tgtEl>
                                        <p:attrNameLst>
                                          <p:attrName>ppt_h</p:attrName>
                                        </p:attrNameLst>
                                      </p:cBhvr>
                                      <p:tavLst>
                                        <p:tav tm="0">
                                          <p:val>
                                            <p:fltVal val="0"/>
                                          </p:val>
                                        </p:tav>
                                        <p:tav tm="100000">
                                          <p:val>
                                            <p:strVal val="#ppt_h"/>
                                          </p:val>
                                        </p:tav>
                                      </p:tavLst>
                                    </p:anim>
                                    <p:anim calcmode="lin" valueType="num">
                                      <p:cBhvr>
                                        <p:cTn id="105" dur="1000" fill="hold"/>
                                        <p:tgtEl>
                                          <p:spTgt spid="33819"/>
                                        </p:tgtEl>
                                        <p:attrNameLst>
                                          <p:attrName>ppt_x</p:attrName>
                                        </p:attrNameLst>
                                      </p:cBhvr>
                                      <p:tavLst>
                                        <p:tav tm="0" fmla="#ppt_x+(cos(-2*pi*(1-$))*-#ppt_x-sin(-2*pi*(1-$))*(1-#ppt_y))*(1-$)">
                                          <p:val>
                                            <p:fltVal val="0"/>
                                          </p:val>
                                        </p:tav>
                                        <p:tav tm="100000">
                                          <p:val>
                                            <p:fltVal val="1"/>
                                          </p:val>
                                        </p:tav>
                                      </p:tavLst>
                                    </p:anim>
                                    <p:anim calcmode="lin" valueType="num">
                                      <p:cBhvr>
                                        <p:cTn id="106" dur="1000" fill="hold"/>
                                        <p:tgtEl>
                                          <p:spTgt spid="338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5" presetClass="entr" presetSubtype="0" fill="hold" grpId="0" nodeType="clickEffect">
                                  <p:stCondLst>
                                    <p:cond delay="0"/>
                                  </p:stCondLst>
                                  <p:childTnLst>
                                    <p:set>
                                      <p:cBhvr>
                                        <p:cTn id="110" dur="1" fill="hold">
                                          <p:stCondLst>
                                            <p:cond delay="0"/>
                                          </p:stCondLst>
                                        </p:cTn>
                                        <p:tgtEl>
                                          <p:spTgt spid="33821"/>
                                        </p:tgtEl>
                                        <p:attrNameLst>
                                          <p:attrName>style.visibility</p:attrName>
                                        </p:attrNameLst>
                                      </p:cBhvr>
                                      <p:to>
                                        <p:strVal val="visible"/>
                                      </p:to>
                                    </p:set>
                                    <p:anim calcmode="lin" valueType="num">
                                      <p:cBhvr>
                                        <p:cTn id="111" dur="1000" fill="hold"/>
                                        <p:tgtEl>
                                          <p:spTgt spid="33821"/>
                                        </p:tgtEl>
                                        <p:attrNameLst>
                                          <p:attrName>ppt_w</p:attrName>
                                        </p:attrNameLst>
                                      </p:cBhvr>
                                      <p:tavLst>
                                        <p:tav tm="0">
                                          <p:val>
                                            <p:fltVal val="0"/>
                                          </p:val>
                                        </p:tav>
                                        <p:tav tm="100000">
                                          <p:val>
                                            <p:strVal val="#ppt_w"/>
                                          </p:val>
                                        </p:tav>
                                      </p:tavLst>
                                    </p:anim>
                                    <p:anim calcmode="lin" valueType="num">
                                      <p:cBhvr>
                                        <p:cTn id="112" dur="1000" fill="hold"/>
                                        <p:tgtEl>
                                          <p:spTgt spid="33821"/>
                                        </p:tgtEl>
                                        <p:attrNameLst>
                                          <p:attrName>ppt_h</p:attrName>
                                        </p:attrNameLst>
                                      </p:cBhvr>
                                      <p:tavLst>
                                        <p:tav tm="0">
                                          <p:val>
                                            <p:fltVal val="0"/>
                                          </p:val>
                                        </p:tav>
                                        <p:tav tm="100000">
                                          <p:val>
                                            <p:strVal val="#ppt_h"/>
                                          </p:val>
                                        </p:tav>
                                      </p:tavLst>
                                    </p:anim>
                                    <p:anim calcmode="lin" valueType="num">
                                      <p:cBhvr>
                                        <p:cTn id="113" dur="1000" fill="hold"/>
                                        <p:tgtEl>
                                          <p:spTgt spid="33821"/>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338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5" presetClass="entr" presetSubtype="0" fill="hold" grpId="0" nodeType="clickEffect">
                                  <p:stCondLst>
                                    <p:cond delay="0"/>
                                  </p:stCondLst>
                                  <p:childTnLst>
                                    <p:set>
                                      <p:cBhvr>
                                        <p:cTn id="118" dur="1" fill="hold">
                                          <p:stCondLst>
                                            <p:cond delay="0"/>
                                          </p:stCondLst>
                                        </p:cTn>
                                        <p:tgtEl>
                                          <p:spTgt spid="33822"/>
                                        </p:tgtEl>
                                        <p:attrNameLst>
                                          <p:attrName>style.visibility</p:attrName>
                                        </p:attrNameLst>
                                      </p:cBhvr>
                                      <p:to>
                                        <p:strVal val="visible"/>
                                      </p:to>
                                    </p:set>
                                    <p:anim calcmode="lin" valueType="num">
                                      <p:cBhvr>
                                        <p:cTn id="119" dur="1000" fill="hold"/>
                                        <p:tgtEl>
                                          <p:spTgt spid="33822"/>
                                        </p:tgtEl>
                                        <p:attrNameLst>
                                          <p:attrName>ppt_w</p:attrName>
                                        </p:attrNameLst>
                                      </p:cBhvr>
                                      <p:tavLst>
                                        <p:tav tm="0">
                                          <p:val>
                                            <p:fltVal val="0"/>
                                          </p:val>
                                        </p:tav>
                                        <p:tav tm="100000">
                                          <p:val>
                                            <p:strVal val="#ppt_w"/>
                                          </p:val>
                                        </p:tav>
                                      </p:tavLst>
                                    </p:anim>
                                    <p:anim calcmode="lin" valueType="num">
                                      <p:cBhvr>
                                        <p:cTn id="120" dur="1000" fill="hold"/>
                                        <p:tgtEl>
                                          <p:spTgt spid="33822"/>
                                        </p:tgtEl>
                                        <p:attrNameLst>
                                          <p:attrName>ppt_h</p:attrName>
                                        </p:attrNameLst>
                                      </p:cBhvr>
                                      <p:tavLst>
                                        <p:tav tm="0">
                                          <p:val>
                                            <p:fltVal val="0"/>
                                          </p:val>
                                        </p:tav>
                                        <p:tav tm="100000">
                                          <p:val>
                                            <p:strVal val="#ppt_h"/>
                                          </p:val>
                                        </p:tav>
                                      </p:tavLst>
                                    </p:anim>
                                    <p:anim calcmode="lin" valueType="num">
                                      <p:cBhvr>
                                        <p:cTn id="121" dur="1000" fill="hold"/>
                                        <p:tgtEl>
                                          <p:spTgt spid="33822"/>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3382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8" grpId="0"/>
      <p:bldP spid="33809" grpId="0"/>
      <p:bldP spid="33810" grpId="0"/>
      <p:bldP spid="33811" grpId="0"/>
      <p:bldP spid="33812" grpId="0"/>
      <p:bldP spid="33813" grpId="0"/>
      <p:bldP spid="33814" grpId="0"/>
      <p:bldP spid="33815" grpId="0"/>
      <p:bldP spid="33816" grpId="0"/>
      <p:bldP spid="33817" grpId="0"/>
      <p:bldP spid="33818" grpId="0"/>
      <p:bldP spid="33819" grpId="0"/>
      <p:bldP spid="33820" grpId="0"/>
      <p:bldP spid="33821" grpId="0"/>
      <p:bldP spid="33822"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3" name="Picture 23" descr="ISCBG032"/>
          <p:cNvPicPr>
            <a:picLocks noChangeAspect="1" noChangeArrowheads="1"/>
          </p:cNvPicPr>
          <p:nvPr/>
        </p:nvPicPr>
        <p:blipFill>
          <a:blip r:embed="rId3">
            <a:lum bright="-6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Text Box 3"/>
          <p:cNvSpPr txBox="1">
            <a:spLocks noChangeArrowheads="1"/>
          </p:cNvSpPr>
          <p:nvPr/>
        </p:nvSpPr>
        <p:spPr bwMode="auto">
          <a:xfrm>
            <a:off x="3429000" y="1169988"/>
            <a:ext cx="2438400"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a:t>
            </a:r>
            <a:endParaRPr kumimoji="0" lang="en-US" sz="3200" b="1" i="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2" name="Rectangle 4"/>
          <p:cNvSpPr>
            <a:spLocks noGrp="1" noChangeArrowheads="1"/>
          </p:cNvSpPr>
          <p:nvPr>
            <p:ph type="title" idx="4294967295"/>
          </p:nvPr>
        </p:nvSpPr>
        <p:spPr>
          <a:xfrm>
            <a:off x="0" y="119063"/>
            <a:ext cx="9144000" cy="914400"/>
          </a:xfrm>
          <a:effectLst>
            <a:outerShdw blurRad="63500" dist="35921" dir="2700000" algn="ctr" rotWithShape="0">
              <a:schemeClr val="tx2">
                <a:alpha val="74998"/>
              </a:schemeClr>
            </a:outerShdw>
          </a:effectLst>
        </p:spPr>
        <p:txBody>
          <a:bodyPr/>
          <a:lstStyle/>
          <a:p>
            <a:pPr eaLnBrk="1" hangingPunct="1">
              <a:defRPr/>
            </a:pPr>
            <a:r>
              <a:rPr lang="ar-JO" b="1" dirty="0">
                <a:solidFill>
                  <a:schemeClr val="bg1"/>
                </a:solidFill>
                <a:latin typeface="Arial" panose="020B0604020202020204" pitchFamily="34" charset="0"/>
                <a:ea typeface="ＭＳ Ｐゴシック" charset="0"/>
                <a:cs typeface="Arial" panose="020B0604020202020204" pitchFamily="34" charset="0"/>
              </a:rPr>
              <a:t>نصوص الإنفصال</a:t>
            </a:r>
            <a:endParaRPr lang="en-US" dirty="0">
              <a:latin typeface="Arial" panose="020B0604020202020204" pitchFamily="34" charset="0"/>
              <a:ea typeface="ＭＳ Ｐゴシック" charset="0"/>
              <a:cs typeface="Arial" panose="020B0604020202020204" pitchFamily="34" charset="0"/>
            </a:endParaRPr>
          </a:p>
        </p:txBody>
      </p:sp>
      <p:sp>
        <p:nvSpPr>
          <p:cNvPr id="78853" name="Text Box 5"/>
          <p:cNvSpPr txBox="1">
            <a:spLocks noChangeArrowheads="1"/>
          </p:cNvSpPr>
          <p:nvPr/>
        </p:nvSpPr>
        <p:spPr bwMode="auto">
          <a:xfrm>
            <a:off x="5811838" y="1169988"/>
            <a:ext cx="32559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3200" b="1" i="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4" name="Text Box 6"/>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137</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5" name="Text Box 7"/>
          <p:cNvSpPr txBox="1">
            <a:spLocks noChangeArrowheads="1"/>
          </p:cNvSpPr>
          <p:nvPr/>
        </p:nvSpPr>
        <p:spPr bwMode="auto">
          <a:xfrm>
            <a:off x="173038" y="1169988"/>
            <a:ext cx="27225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النص</a:t>
            </a:r>
            <a:endParaRPr kumimoji="0" lang="en-US" sz="3200" b="1" i="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6" name="Text Box 8"/>
          <p:cNvSpPr txBox="1">
            <a:spLocks noChangeArrowheads="1"/>
          </p:cNvSpPr>
          <p:nvPr/>
        </p:nvSpPr>
        <p:spPr bwMode="auto">
          <a:xfrm>
            <a:off x="173038" y="2160588"/>
            <a:ext cx="31242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تي 6: 3-5</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7" name="Text Box 9"/>
          <p:cNvSpPr txBox="1">
            <a:spLocks noChangeArrowheads="1"/>
          </p:cNvSpPr>
          <p:nvPr/>
        </p:nvSpPr>
        <p:spPr bwMode="auto">
          <a:xfrm>
            <a:off x="173038" y="3151188"/>
            <a:ext cx="31242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تي 2: 16-21</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8" name="Text Box 10"/>
          <p:cNvSpPr txBox="1">
            <a:spLocks noChangeArrowheads="1"/>
          </p:cNvSpPr>
          <p:nvPr/>
        </p:nvSpPr>
        <p:spPr bwMode="auto">
          <a:xfrm>
            <a:off x="173038" y="4157663"/>
            <a:ext cx="2722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تي 3: 10</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9" name="Text Box 11"/>
          <p:cNvSpPr txBox="1">
            <a:spLocks noChangeArrowheads="1"/>
          </p:cNvSpPr>
          <p:nvPr/>
        </p:nvSpPr>
        <p:spPr bwMode="auto">
          <a:xfrm>
            <a:off x="173038" y="5148263"/>
            <a:ext cx="3429000" cy="641350"/>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يو 7-11</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0" name="Text Box 12"/>
          <p:cNvSpPr txBox="1">
            <a:spLocks noChangeArrowheads="1"/>
          </p:cNvSpPr>
          <p:nvPr/>
        </p:nvSpPr>
        <p:spPr bwMode="auto">
          <a:xfrm>
            <a:off x="3505200" y="21605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1" name="Text Box 13"/>
          <p:cNvSpPr txBox="1">
            <a:spLocks noChangeArrowheads="1"/>
          </p:cNvSpPr>
          <p:nvPr/>
        </p:nvSpPr>
        <p:spPr bwMode="auto">
          <a:xfrm>
            <a:off x="5888038" y="21605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2" name="Text Box 14"/>
          <p:cNvSpPr txBox="1">
            <a:spLocks noChangeArrowheads="1"/>
          </p:cNvSpPr>
          <p:nvPr/>
        </p:nvSpPr>
        <p:spPr bwMode="auto">
          <a:xfrm>
            <a:off x="3505200" y="31511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3" name="Text Box 15"/>
          <p:cNvSpPr txBox="1">
            <a:spLocks noChangeArrowheads="1"/>
          </p:cNvSpPr>
          <p:nvPr/>
        </p:nvSpPr>
        <p:spPr bwMode="auto">
          <a:xfrm>
            <a:off x="5888038" y="31511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4" name="Text Box 16"/>
          <p:cNvSpPr txBox="1">
            <a:spLocks noChangeArrowheads="1"/>
          </p:cNvSpPr>
          <p:nvPr/>
        </p:nvSpPr>
        <p:spPr bwMode="auto">
          <a:xfrm>
            <a:off x="3505200" y="41576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5" name="Text Box 17"/>
          <p:cNvSpPr txBox="1">
            <a:spLocks noChangeArrowheads="1"/>
          </p:cNvSpPr>
          <p:nvPr/>
        </p:nvSpPr>
        <p:spPr bwMode="auto">
          <a:xfrm>
            <a:off x="5888038" y="41576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6" name="Text Box 18"/>
          <p:cNvSpPr txBox="1">
            <a:spLocks noChangeArrowheads="1"/>
          </p:cNvSpPr>
          <p:nvPr/>
        </p:nvSpPr>
        <p:spPr bwMode="auto">
          <a:xfrm>
            <a:off x="3505200" y="51482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7" name="Text Box 19"/>
          <p:cNvSpPr txBox="1">
            <a:spLocks noChangeArrowheads="1"/>
          </p:cNvSpPr>
          <p:nvPr/>
        </p:nvSpPr>
        <p:spPr bwMode="auto">
          <a:xfrm>
            <a:off x="5888038" y="51482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8" name="Text Box 20"/>
          <p:cNvSpPr txBox="1">
            <a:spLocks noChangeArrowheads="1"/>
          </p:cNvSpPr>
          <p:nvPr/>
        </p:nvSpPr>
        <p:spPr bwMode="auto">
          <a:xfrm>
            <a:off x="152400" y="6216650"/>
            <a:ext cx="3221038"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 3</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9" name="Text Box 21"/>
          <p:cNvSpPr txBox="1">
            <a:spLocks noChangeArrowheads="1"/>
          </p:cNvSpPr>
          <p:nvPr/>
        </p:nvSpPr>
        <p:spPr bwMode="auto">
          <a:xfrm>
            <a:off x="3484563" y="6216650"/>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70" name="Text Box 22"/>
          <p:cNvSpPr txBox="1">
            <a:spLocks noChangeArrowheads="1"/>
          </p:cNvSpPr>
          <p:nvPr/>
        </p:nvSpPr>
        <p:spPr bwMode="auto">
          <a:xfrm>
            <a:off x="5867400" y="6216650"/>
            <a:ext cx="2341563" cy="646331"/>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8856"/>
                                        </p:tgtEl>
                                        <p:attrNameLst>
                                          <p:attrName>style.visibility</p:attrName>
                                        </p:attrNameLst>
                                      </p:cBhvr>
                                      <p:to>
                                        <p:strVal val="visible"/>
                                      </p:to>
                                    </p:set>
                                    <p:anim calcmode="lin" valueType="num">
                                      <p:cBhvr>
                                        <p:cTn id="7" dur="1000" fill="hold"/>
                                        <p:tgtEl>
                                          <p:spTgt spid="78856"/>
                                        </p:tgtEl>
                                        <p:attrNameLst>
                                          <p:attrName>ppt_w</p:attrName>
                                        </p:attrNameLst>
                                      </p:cBhvr>
                                      <p:tavLst>
                                        <p:tav tm="0">
                                          <p:val>
                                            <p:fltVal val="0"/>
                                          </p:val>
                                        </p:tav>
                                        <p:tav tm="100000">
                                          <p:val>
                                            <p:strVal val="#ppt_w"/>
                                          </p:val>
                                        </p:tav>
                                      </p:tavLst>
                                    </p:anim>
                                    <p:anim calcmode="lin" valueType="num">
                                      <p:cBhvr>
                                        <p:cTn id="8" dur="1000" fill="hold"/>
                                        <p:tgtEl>
                                          <p:spTgt spid="78856"/>
                                        </p:tgtEl>
                                        <p:attrNameLst>
                                          <p:attrName>ppt_h</p:attrName>
                                        </p:attrNameLst>
                                      </p:cBhvr>
                                      <p:tavLst>
                                        <p:tav tm="0">
                                          <p:val>
                                            <p:fltVal val="0"/>
                                          </p:val>
                                        </p:tav>
                                        <p:tav tm="100000">
                                          <p:val>
                                            <p:strVal val="#ppt_h"/>
                                          </p:val>
                                        </p:tav>
                                      </p:tavLst>
                                    </p:anim>
                                    <p:anim calcmode="lin" valueType="num">
                                      <p:cBhvr>
                                        <p:cTn id="9" dur="1000" fill="hold"/>
                                        <p:tgtEl>
                                          <p:spTgt spid="7885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88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78857"/>
                                        </p:tgtEl>
                                        <p:attrNameLst>
                                          <p:attrName>style.visibility</p:attrName>
                                        </p:attrNameLst>
                                      </p:cBhvr>
                                      <p:to>
                                        <p:strVal val="visible"/>
                                      </p:to>
                                    </p:set>
                                    <p:anim calcmode="lin" valueType="num">
                                      <p:cBhvr>
                                        <p:cTn id="15" dur="1000" fill="hold"/>
                                        <p:tgtEl>
                                          <p:spTgt spid="78857"/>
                                        </p:tgtEl>
                                        <p:attrNameLst>
                                          <p:attrName>ppt_w</p:attrName>
                                        </p:attrNameLst>
                                      </p:cBhvr>
                                      <p:tavLst>
                                        <p:tav tm="0">
                                          <p:val>
                                            <p:fltVal val="0"/>
                                          </p:val>
                                        </p:tav>
                                        <p:tav tm="100000">
                                          <p:val>
                                            <p:strVal val="#ppt_w"/>
                                          </p:val>
                                        </p:tav>
                                      </p:tavLst>
                                    </p:anim>
                                    <p:anim calcmode="lin" valueType="num">
                                      <p:cBhvr>
                                        <p:cTn id="16" dur="1000" fill="hold"/>
                                        <p:tgtEl>
                                          <p:spTgt spid="78857"/>
                                        </p:tgtEl>
                                        <p:attrNameLst>
                                          <p:attrName>ppt_h</p:attrName>
                                        </p:attrNameLst>
                                      </p:cBhvr>
                                      <p:tavLst>
                                        <p:tav tm="0">
                                          <p:val>
                                            <p:fltVal val="0"/>
                                          </p:val>
                                        </p:tav>
                                        <p:tav tm="100000">
                                          <p:val>
                                            <p:strVal val="#ppt_h"/>
                                          </p:val>
                                        </p:tav>
                                      </p:tavLst>
                                    </p:anim>
                                    <p:anim calcmode="lin" valueType="num">
                                      <p:cBhvr>
                                        <p:cTn id="17" dur="1000" fill="hold"/>
                                        <p:tgtEl>
                                          <p:spTgt spid="7885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7885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78858"/>
                                        </p:tgtEl>
                                        <p:attrNameLst>
                                          <p:attrName>style.visibility</p:attrName>
                                        </p:attrNameLst>
                                      </p:cBhvr>
                                      <p:to>
                                        <p:strVal val="visible"/>
                                      </p:to>
                                    </p:set>
                                    <p:anim calcmode="lin" valueType="num">
                                      <p:cBhvr>
                                        <p:cTn id="23" dur="1000" fill="hold"/>
                                        <p:tgtEl>
                                          <p:spTgt spid="78858"/>
                                        </p:tgtEl>
                                        <p:attrNameLst>
                                          <p:attrName>ppt_w</p:attrName>
                                        </p:attrNameLst>
                                      </p:cBhvr>
                                      <p:tavLst>
                                        <p:tav tm="0">
                                          <p:val>
                                            <p:fltVal val="0"/>
                                          </p:val>
                                        </p:tav>
                                        <p:tav tm="100000">
                                          <p:val>
                                            <p:strVal val="#ppt_w"/>
                                          </p:val>
                                        </p:tav>
                                      </p:tavLst>
                                    </p:anim>
                                    <p:anim calcmode="lin" valueType="num">
                                      <p:cBhvr>
                                        <p:cTn id="24" dur="1000" fill="hold"/>
                                        <p:tgtEl>
                                          <p:spTgt spid="78858"/>
                                        </p:tgtEl>
                                        <p:attrNameLst>
                                          <p:attrName>ppt_h</p:attrName>
                                        </p:attrNameLst>
                                      </p:cBhvr>
                                      <p:tavLst>
                                        <p:tav tm="0">
                                          <p:val>
                                            <p:fltVal val="0"/>
                                          </p:val>
                                        </p:tav>
                                        <p:tav tm="100000">
                                          <p:val>
                                            <p:strVal val="#ppt_h"/>
                                          </p:val>
                                        </p:tav>
                                      </p:tavLst>
                                    </p:anim>
                                    <p:anim calcmode="lin" valueType="num">
                                      <p:cBhvr>
                                        <p:cTn id="25" dur="1000" fill="hold"/>
                                        <p:tgtEl>
                                          <p:spTgt spid="7885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7885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78859"/>
                                        </p:tgtEl>
                                        <p:attrNameLst>
                                          <p:attrName>style.visibility</p:attrName>
                                        </p:attrNameLst>
                                      </p:cBhvr>
                                      <p:to>
                                        <p:strVal val="visible"/>
                                      </p:to>
                                    </p:set>
                                    <p:anim calcmode="lin" valueType="num">
                                      <p:cBhvr>
                                        <p:cTn id="31" dur="1000" fill="hold"/>
                                        <p:tgtEl>
                                          <p:spTgt spid="78859"/>
                                        </p:tgtEl>
                                        <p:attrNameLst>
                                          <p:attrName>ppt_w</p:attrName>
                                        </p:attrNameLst>
                                      </p:cBhvr>
                                      <p:tavLst>
                                        <p:tav tm="0">
                                          <p:val>
                                            <p:fltVal val="0"/>
                                          </p:val>
                                        </p:tav>
                                        <p:tav tm="100000">
                                          <p:val>
                                            <p:strVal val="#ppt_w"/>
                                          </p:val>
                                        </p:tav>
                                      </p:tavLst>
                                    </p:anim>
                                    <p:anim calcmode="lin" valueType="num">
                                      <p:cBhvr>
                                        <p:cTn id="32" dur="1000" fill="hold"/>
                                        <p:tgtEl>
                                          <p:spTgt spid="78859"/>
                                        </p:tgtEl>
                                        <p:attrNameLst>
                                          <p:attrName>ppt_h</p:attrName>
                                        </p:attrNameLst>
                                      </p:cBhvr>
                                      <p:tavLst>
                                        <p:tav tm="0">
                                          <p:val>
                                            <p:fltVal val="0"/>
                                          </p:val>
                                        </p:tav>
                                        <p:tav tm="100000">
                                          <p:val>
                                            <p:strVal val="#ppt_h"/>
                                          </p:val>
                                        </p:tav>
                                      </p:tavLst>
                                    </p:anim>
                                    <p:anim calcmode="lin" valueType="num">
                                      <p:cBhvr>
                                        <p:cTn id="33" dur="1000" fill="hold"/>
                                        <p:tgtEl>
                                          <p:spTgt spid="7885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7885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78868"/>
                                        </p:tgtEl>
                                        <p:attrNameLst>
                                          <p:attrName>style.visibility</p:attrName>
                                        </p:attrNameLst>
                                      </p:cBhvr>
                                      <p:to>
                                        <p:strVal val="visible"/>
                                      </p:to>
                                    </p:set>
                                    <p:anim calcmode="lin" valueType="num">
                                      <p:cBhvr>
                                        <p:cTn id="39" dur="1000" fill="hold"/>
                                        <p:tgtEl>
                                          <p:spTgt spid="78868"/>
                                        </p:tgtEl>
                                        <p:attrNameLst>
                                          <p:attrName>ppt_w</p:attrName>
                                        </p:attrNameLst>
                                      </p:cBhvr>
                                      <p:tavLst>
                                        <p:tav tm="0">
                                          <p:val>
                                            <p:fltVal val="0"/>
                                          </p:val>
                                        </p:tav>
                                        <p:tav tm="100000">
                                          <p:val>
                                            <p:strVal val="#ppt_w"/>
                                          </p:val>
                                        </p:tav>
                                      </p:tavLst>
                                    </p:anim>
                                    <p:anim calcmode="lin" valueType="num">
                                      <p:cBhvr>
                                        <p:cTn id="40" dur="1000" fill="hold"/>
                                        <p:tgtEl>
                                          <p:spTgt spid="78868"/>
                                        </p:tgtEl>
                                        <p:attrNameLst>
                                          <p:attrName>ppt_h</p:attrName>
                                        </p:attrNameLst>
                                      </p:cBhvr>
                                      <p:tavLst>
                                        <p:tav tm="0">
                                          <p:val>
                                            <p:fltVal val="0"/>
                                          </p:val>
                                        </p:tav>
                                        <p:tav tm="100000">
                                          <p:val>
                                            <p:strVal val="#ppt_h"/>
                                          </p:val>
                                        </p:tav>
                                      </p:tavLst>
                                    </p:anim>
                                    <p:anim calcmode="lin" valueType="num">
                                      <p:cBhvr>
                                        <p:cTn id="41" dur="1000" fill="hold"/>
                                        <p:tgtEl>
                                          <p:spTgt spid="78868"/>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788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78860"/>
                                        </p:tgtEl>
                                        <p:attrNameLst>
                                          <p:attrName>style.visibility</p:attrName>
                                        </p:attrNameLst>
                                      </p:cBhvr>
                                      <p:to>
                                        <p:strVal val="visible"/>
                                      </p:to>
                                    </p:set>
                                    <p:anim calcmode="lin" valueType="num">
                                      <p:cBhvr>
                                        <p:cTn id="47" dur="1000" fill="hold"/>
                                        <p:tgtEl>
                                          <p:spTgt spid="78860"/>
                                        </p:tgtEl>
                                        <p:attrNameLst>
                                          <p:attrName>ppt_w</p:attrName>
                                        </p:attrNameLst>
                                      </p:cBhvr>
                                      <p:tavLst>
                                        <p:tav tm="0">
                                          <p:val>
                                            <p:fltVal val="0"/>
                                          </p:val>
                                        </p:tav>
                                        <p:tav tm="100000">
                                          <p:val>
                                            <p:strVal val="#ppt_w"/>
                                          </p:val>
                                        </p:tav>
                                      </p:tavLst>
                                    </p:anim>
                                    <p:anim calcmode="lin" valueType="num">
                                      <p:cBhvr>
                                        <p:cTn id="48" dur="1000" fill="hold"/>
                                        <p:tgtEl>
                                          <p:spTgt spid="78860"/>
                                        </p:tgtEl>
                                        <p:attrNameLst>
                                          <p:attrName>ppt_h</p:attrName>
                                        </p:attrNameLst>
                                      </p:cBhvr>
                                      <p:tavLst>
                                        <p:tav tm="0">
                                          <p:val>
                                            <p:fltVal val="0"/>
                                          </p:val>
                                        </p:tav>
                                        <p:tav tm="100000">
                                          <p:val>
                                            <p:strVal val="#ppt_h"/>
                                          </p:val>
                                        </p:tav>
                                      </p:tavLst>
                                    </p:anim>
                                    <p:anim calcmode="lin" valueType="num">
                                      <p:cBhvr>
                                        <p:cTn id="49" dur="1000" fill="hold"/>
                                        <p:tgtEl>
                                          <p:spTgt spid="78860"/>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788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78861"/>
                                        </p:tgtEl>
                                        <p:attrNameLst>
                                          <p:attrName>style.visibility</p:attrName>
                                        </p:attrNameLst>
                                      </p:cBhvr>
                                      <p:to>
                                        <p:strVal val="visible"/>
                                      </p:to>
                                    </p:set>
                                    <p:anim calcmode="lin" valueType="num">
                                      <p:cBhvr>
                                        <p:cTn id="55" dur="1000" fill="hold"/>
                                        <p:tgtEl>
                                          <p:spTgt spid="78861"/>
                                        </p:tgtEl>
                                        <p:attrNameLst>
                                          <p:attrName>ppt_w</p:attrName>
                                        </p:attrNameLst>
                                      </p:cBhvr>
                                      <p:tavLst>
                                        <p:tav tm="0">
                                          <p:val>
                                            <p:fltVal val="0"/>
                                          </p:val>
                                        </p:tav>
                                        <p:tav tm="100000">
                                          <p:val>
                                            <p:strVal val="#ppt_w"/>
                                          </p:val>
                                        </p:tav>
                                      </p:tavLst>
                                    </p:anim>
                                    <p:anim calcmode="lin" valueType="num">
                                      <p:cBhvr>
                                        <p:cTn id="56" dur="1000" fill="hold"/>
                                        <p:tgtEl>
                                          <p:spTgt spid="78861"/>
                                        </p:tgtEl>
                                        <p:attrNameLst>
                                          <p:attrName>ppt_h</p:attrName>
                                        </p:attrNameLst>
                                      </p:cBhvr>
                                      <p:tavLst>
                                        <p:tav tm="0">
                                          <p:val>
                                            <p:fltVal val="0"/>
                                          </p:val>
                                        </p:tav>
                                        <p:tav tm="100000">
                                          <p:val>
                                            <p:strVal val="#ppt_h"/>
                                          </p:val>
                                        </p:tav>
                                      </p:tavLst>
                                    </p:anim>
                                    <p:anim calcmode="lin" valueType="num">
                                      <p:cBhvr>
                                        <p:cTn id="57" dur="1000" fill="hold"/>
                                        <p:tgtEl>
                                          <p:spTgt spid="78861"/>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7886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78862"/>
                                        </p:tgtEl>
                                        <p:attrNameLst>
                                          <p:attrName>style.visibility</p:attrName>
                                        </p:attrNameLst>
                                      </p:cBhvr>
                                      <p:to>
                                        <p:strVal val="visible"/>
                                      </p:to>
                                    </p:set>
                                    <p:anim calcmode="lin" valueType="num">
                                      <p:cBhvr>
                                        <p:cTn id="63" dur="1000" fill="hold"/>
                                        <p:tgtEl>
                                          <p:spTgt spid="78862"/>
                                        </p:tgtEl>
                                        <p:attrNameLst>
                                          <p:attrName>ppt_w</p:attrName>
                                        </p:attrNameLst>
                                      </p:cBhvr>
                                      <p:tavLst>
                                        <p:tav tm="0">
                                          <p:val>
                                            <p:fltVal val="0"/>
                                          </p:val>
                                        </p:tav>
                                        <p:tav tm="100000">
                                          <p:val>
                                            <p:strVal val="#ppt_w"/>
                                          </p:val>
                                        </p:tav>
                                      </p:tavLst>
                                    </p:anim>
                                    <p:anim calcmode="lin" valueType="num">
                                      <p:cBhvr>
                                        <p:cTn id="64" dur="1000" fill="hold"/>
                                        <p:tgtEl>
                                          <p:spTgt spid="78862"/>
                                        </p:tgtEl>
                                        <p:attrNameLst>
                                          <p:attrName>ppt_h</p:attrName>
                                        </p:attrNameLst>
                                      </p:cBhvr>
                                      <p:tavLst>
                                        <p:tav tm="0">
                                          <p:val>
                                            <p:fltVal val="0"/>
                                          </p:val>
                                        </p:tav>
                                        <p:tav tm="100000">
                                          <p:val>
                                            <p:strVal val="#ppt_h"/>
                                          </p:val>
                                        </p:tav>
                                      </p:tavLst>
                                    </p:anim>
                                    <p:anim calcmode="lin" valueType="num">
                                      <p:cBhvr>
                                        <p:cTn id="65" dur="1000" fill="hold"/>
                                        <p:tgtEl>
                                          <p:spTgt spid="7886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788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78863"/>
                                        </p:tgtEl>
                                        <p:attrNameLst>
                                          <p:attrName>style.visibility</p:attrName>
                                        </p:attrNameLst>
                                      </p:cBhvr>
                                      <p:to>
                                        <p:strVal val="visible"/>
                                      </p:to>
                                    </p:set>
                                    <p:anim calcmode="lin" valueType="num">
                                      <p:cBhvr>
                                        <p:cTn id="71" dur="1000" fill="hold"/>
                                        <p:tgtEl>
                                          <p:spTgt spid="78863"/>
                                        </p:tgtEl>
                                        <p:attrNameLst>
                                          <p:attrName>ppt_w</p:attrName>
                                        </p:attrNameLst>
                                      </p:cBhvr>
                                      <p:tavLst>
                                        <p:tav tm="0">
                                          <p:val>
                                            <p:fltVal val="0"/>
                                          </p:val>
                                        </p:tav>
                                        <p:tav tm="100000">
                                          <p:val>
                                            <p:strVal val="#ppt_w"/>
                                          </p:val>
                                        </p:tav>
                                      </p:tavLst>
                                    </p:anim>
                                    <p:anim calcmode="lin" valueType="num">
                                      <p:cBhvr>
                                        <p:cTn id="72" dur="1000" fill="hold"/>
                                        <p:tgtEl>
                                          <p:spTgt spid="78863"/>
                                        </p:tgtEl>
                                        <p:attrNameLst>
                                          <p:attrName>ppt_h</p:attrName>
                                        </p:attrNameLst>
                                      </p:cBhvr>
                                      <p:tavLst>
                                        <p:tav tm="0">
                                          <p:val>
                                            <p:fltVal val="0"/>
                                          </p:val>
                                        </p:tav>
                                        <p:tav tm="100000">
                                          <p:val>
                                            <p:strVal val="#ppt_h"/>
                                          </p:val>
                                        </p:tav>
                                      </p:tavLst>
                                    </p:anim>
                                    <p:anim calcmode="lin" valueType="num">
                                      <p:cBhvr>
                                        <p:cTn id="73" dur="1000" fill="hold"/>
                                        <p:tgtEl>
                                          <p:spTgt spid="7886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7886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78864"/>
                                        </p:tgtEl>
                                        <p:attrNameLst>
                                          <p:attrName>style.visibility</p:attrName>
                                        </p:attrNameLst>
                                      </p:cBhvr>
                                      <p:to>
                                        <p:strVal val="visible"/>
                                      </p:to>
                                    </p:set>
                                    <p:anim calcmode="lin" valueType="num">
                                      <p:cBhvr>
                                        <p:cTn id="79" dur="1000" fill="hold"/>
                                        <p:tgtEl>
                                          <p:spTgt spid="78864"/>
                                        </p:tgtEl>
                                        <p:attrNameLst>
                                          <p:attrName>ppt_w</p:attrName>
                                        </p:attrNameLst>
                                      </p:cBhvr>
                                      <p:tavLst>
                                        <p:tav tm="0">
                                          <p:val>
                                            <p:fltVal val="0"/>
                                          </p:val>
                                        </p:tav>
                                        <p:tav tm="100000">
                                          <p:val>
                                            <p:strVal val="#ppt_w"/>
                                          </p:val>
                                        </p:tav>
                                      </p:tavLst>
                                    </p:anim>
                                    <p:anim calcmode="lin" valueType="num">
                                      <p:cBhvr>
                                        <p:cTn id="80" dur="1000" fill="hold"/>
                                        <p:tgtEl>
                                          <p:spTgt spid="78864"/>
                                        </p:tgtEl>
                                        <p:attrNameLst>
                                          <p:attrName>ppt_h</p:attrName>
                                        </p:attrNameLst>
                                      </p:cBhvr>
                                      <p:tavLst>
                                        <p:tav tm="0">
                                          <p:val>
                                            <p:fltVal val="0"/>
                                          </p:val>
                                        </p:tav>
                                        <p:tav tm="100000">
                                          <p:val>
                                            <p:strVal val="#ppt_h"/>
                                          </p:val>
                                        </p:tav>
                                      </p:tavLst>
                                    </p:anim>
                                    <p:anim calcmode="lin" valueType="num">
                                      <p:cBhvr>
                                        <p:cTn id="81" dur="1000" fill="hold"/>
                                        <p:tgtEl>
                                          <p:spTgt spid="78864"/>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788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78865"/>
                                        </p:tgtEl>
                                        <p:attrNameLst>
                                          <p:attrName>style.visibility</p:attrName>
                                        </p:attrNameLst>
                                      </p:cBhvr>
                                      <p:to>
                                        <p:strVal val="visible"/>
                                      </p:to>
                                    </p:set>
                                    <p:anim calcmode="lin" valueType="num">
                                      <p:cBhvr>
                                        <p:cTn id="87" dur="1000" fill="hold"/>
                                        <p:tgtEl>
                                          <p:spTgt spid="78865"/>
                                        </p:tgtEl>
                                        <p:attrNameLst>
                                          <p:attrName>ppt_w</p:attrName>
                                        </p:attrNameLst>
                                      </p:cBhvr>
                                      <p:tavLst>
                                        <p:tav tm="0">
                                          <p:val>
                                            <p:fltVal val="0"/>
                                          </p:val>
                                        </p:tav>
                                        <p:tav tm="100000">
                                          <p:val>
                                            <p:strVal val="#ppt_w"/>
                                          </p:val>
                                        </p:tav>
                                      </p:tavLst>
                                    </p:anim>
                                    <p:anim calcmode="lin" valueType="num">
                                      <p:cBhvr>
                                        <p:cTn id="88" dur="1000" fill="hold"/>
                                        <p:tgtEl>
                                          <p:spTgt spid="78865"/>
                                        </p:tgtEl>
                                        <p:attrNameLst>
                                          <p:attrName>ppt_h</p:attrName>
                                        </p:attrNameLst>
                                      </p:cBhvr>
                                      <p:tavLst>
                                        <p:tav tm="0">
                                          <p:val>
                                            <p:fltVal val="0"/>
                                          </p:val>
                                        </p:tav>
                                        <p:tav tm="100000">
                                          <p:val>
                                            <p:strVal val="#ppt_h"/>
                                          </p:val>
                                        </p:tav>
                                      </p:tavLst>
                                    </p:anim>
                                    <p:anim calcmode="lin" valueType="num">
                                      <p:cBhvr>
                                        <p:cTn id="89" dur="1000" fill="hold"/>
                                        <p:tgtEl>
                                          <p:spTgt spid="78865"/>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788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78866"/>
                                        </p:tgtEl>
                                        <p:attrNameLst>
                                          <p:attrName>style.visibility</p:attrName>
                                        </p:attrNameLst>
                                      </p:cBhvr>
                                      <p:to>
                                        <p:strVal val="visible"/>
                                      </p:to>
                                    </p:set>
                                    <p:anim calcmode="lin" valueType="num">
                                      <p:cBhvr>
                                        <p:cTn id="95" dur="1000" fill="hold"/>
                                        <p:tgtEl>
                                          <p:spTgt spid="78866"/>
                                        </p:tgtEl>
                                        <p:attrNameLst>
                                          <p:attrName>ppt_w</p:attrName>
                                        </p:attrNameLst>
                                      </p:cBhvr>
                                      <p:tavLst>
                                        <p:tav tm="0">
                                          <p:val>
                                            <p:fltVal val="0"/>
                                          </p:val>
                                        </p:tav>
                                        <p:tav tm="100000">
                                          <p:val>
                                            <p:strVal val="#ppt_w"/>
                                          </p:val>
                                        </p:tav>
                                      </p:tavLst>
                                    </p:anim>
                                    <p:anim calcmode="lin" valueType="num">
                                      <p:cBhvr>
                                        <p:cTn id="96" dur="1000" fill="hold"/>
                                        <p:tgtEl>
                                          <p:spTgt spid="78866"/>
                                        </p:tgtEl>
                                        <p:attrNameLst>
                                          <p:attrName>ppt_h</p:attrName>
                                        </p:attrNameLst>
                                      </p:cBhvr>
                                      <p:tavLst>
                                        <p:tav tm="0">
                                          <p:val>
                                            <p:fltVal val="0"/>
                                          </p:val>
                                        </p:tav>
                                        <p:tav tm="100000">
                                          <p:val>
                                            <p:strVal val="#ppt_h"/>
                                          </p:val>
                                        </p:tav>
                                      </p:tavLst>
                                    </p:anim>
                                    <p:anim calcmode="lin" valueType="num">
                                      <p:cBhvr>
                                        <p:cTn id="97" dur="1000" fill="hold"/>
                                        <p:tgtEl>
                                          <p:spTgt spid="78866"/>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788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15" presetClass="entr" presetSubtype="0" fill="hold" grpId="0" nodeType="clickEffect">
                                  <p:stCondLst>
                                    <p:cond delay="0"/>
                                  </p:stCondLst>
                                  <p:childTnLst>
                                    <p:set>
                                      <p:cBhvr>
                                        <p:cTn id="102" dur="1" fill="hold">
                                          <p:stCondLst>
                                            <p:cond delay="0"/>
                                          </p:stCondLst>
                                        </p:cTn>
                                        <p:tgtEl>
                                          <p:spTgt spid="78867"/>
                                        </p:tgtEl>
                                        <p:attrNameLst>
                                          <p:attrName>style.visibility</p:attrName>
                                        </p:attrNameLst>
                                      </p:cBhvr>
                                      <p:to>
                                        <p:strVal val="visible"/>
                                      </p:to>
                                    </p:set>
                                    <p:anim calcmode="lin" valueType="num">
                                      <p:cBhvr>
                                        <p:cTn id="103" dur="1000" fill="hold"/>
                                        <p:tgtEl>
                                          <p:spTgt spid="78867"/>
                                        </p:tgtEl>
                                        <p:attrNameLst>
                                          <p:attrName>ppt_w</p:attrName>
                                        </p:attrNameLst>
                                      </p:cBhvr>
                                      <p:tavLst>
                                        <p:tav tm="0">
                                          <p:val>
                                            <p:fltVal val="0"/>
                                          </p:val>
                                        </p:tav>
                                        <p:tav tm="100000">
                                          <p:val>
                                            <p:strVal val="#ppt_w"/>
                                          </p:val>
                                        </p:tav>
                                      </p:tavLst>
                                    </p:anim>
                                    <p:anim calcmode="lin" valueType="num">
                                      <p:cBhvr>
                                        <p:cTn id="104" dur="1000" fill="hold"/>
                                        <p:tgtEl>
                                          <p:spTgt spid="78867"/>
                                        </p:tgtEl>
                                        <p:attrNameLst>
                                          <p:attrName>ppt_h</p:attrName>
                                        </p:attrNameLst>
                                      </p:cBhvr>
                                      <p:tavLst>
                                        <p:tav tm="0">
                                          <p:val>
                                            <p:fltVal val="0"/>
                                          </p:val>
                                        </p:tav>
                                        <p:tav tm="100000">
                                          <p:val>
                                            <p:strVal val="#ppt_h"/>
                                          </p:val>
                                        </p:tav>
                                      </p:tavLst>
                                    </p:anim>
                                    <p:anim calcmode="lin" valueType="num">
                                      <p:cBhvr>
                                        <p:cTn id="105" dur="1000" fill="hold"/>
                                        <p:tgtEl>
                                          <p:spTgt spid="78867"/>
                                        </p:tgtEl>
                                        <p:attrNameLst>
                                          <p:attrName>ppt_x</p:attrName>
                                        </p:attrNameLst>
                                      </p:cBhvr>
                                      <p:tavLst>
                                        <p:tav tm="0" fmla="#ppt_x+(cos(-2*pi*(1-$))*-#ppt_x-sin(-2*pi*(1-$))*(1-#ppt_y))*(1-$)">
                                          <p:val>
                                            <p:fltVal val="0"/>
                                          </p:val>
                                        </p:tav>
                                        <p:tav tm="100000">
                                          <p:val>
                                            <p:fltVal val="1"/>
                                          </p:val>
                                        </p:tav>
                                      </p:tavLst>
                                    </p:anim>
                                    <p:anim calcmode="lin" valueType="num">
                                      <p:cBhvr>
                                        <p:cTn id="106" dur="1000" fill="hold"/>
                                        <p:tgtEl>
                                          <p:spTgt spid="788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5" presetClass="entr" presetSubtype="0" fill="hold" grpId="0" nodeType="clickEffect">
                                  <p:stCondLst>
                                    <p:cond delay="0"/>
                                  </p:stCondLst>
                                  <p:childTnLst>
                                    <p:set>
                                      <p:cBhvr>
                                        <p:cTn id="110" dur="1" fill="hold">
                                          <p:stCondLst>
                                            <p:cond delay="0"/>
                                          </p:stCondLst>
                                        </p:cTn>
                                        <p:tgtEl>
                                          <p:spTgt spid="78869"/>
                                        </p:tgtEl>
                                        <p:attrNameLst>
                                          <p:attrName>style.visibility</p:attrName>
                                        </p:attrNameLst>
                                      </p:cBhvr>
                                      <p:to>
                                        <p:strVal val="visible"/>
                                      </p:to>
                                    </p:set>
                                    <p:anim calcmode="lin" valueType="num">
                                      <p:cBhvr>
                                        <p:cTn id="111" dur="1000" fill="hold"/>
                                        <p:tgtEl>
                                          <p:spTgt spid="78869"/>
                                        </p:tgtEl>
                                        <p:attrNameLst>
                                          <p:attrName>ppt_w</p:attrName>
                                        </p:attrNameLst>
                                      </p:cBhvr>
                                      <p:tavLst>
                                        <p:tav tm="0">
                                          <p:val>
                                            <p:fltVal val="0"/>
                                          </p:val>
                                        </p:tav>
                                        <p:tav tm="100000">
                                          <p:val>
                                            <p:strVal val="#ppt_w"/>
                                          </p:val>
                                        </p:tav>
                                      </p:tavLst>
                                    </p:anim>
                                    <p:anim calcmode="lin" valueType="num">
                                      <p:cBhvr>
                                        <p:cTn id="112" dur="1000" fill="hold"/>
                                        <p:tgtEl>
                                          <p:spTgt spid="78869"/>
                                        </p:tgtEl>
                                        <p:attrNameLst>
                                          <p:attrName>ppt_h</p:attrName>
                                        </p:attrNameLst>
                                      </p:cBhvr>
                                      <p:tavLst>
                                        <p:tav tm="0">
                                          <p:val>
                                            <p:fltVal val="0"/>
                                          </p:val>
                                        </p:tav>
                                        <p:tav tm="100000">
                                          <p:val>
                                            <p:strVal val="#ppt_h"/>
                                          </p:val>
                                        </p:tav>
                                      </p:tavLst>
                                    </p:anim>
                                    <p:anim calcmode="lin" valueType="num">
                                      <p:cBhvr>
                                        <p:cTn id="113" dur="1000" fill="hold"/>
                                        <p:tgtEl>
                                          <p:spTgt spid="78869"/>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788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5" presetClass="entr" presetSubtype="0" fill="hold" grpId="0" nodeType="clickEffect">
                                  <p:stCondLst>
                                    <p:cond delay="0"/>
                                  </p:stCondLst>
                                  <p:childTnLst>
                                    <p:set>
                                      <p:cBhvr>
                                        <p:cTn id="118" dur="1" fill="hold">
                                          <p:stCondLst>
                                            <p:cond delay="0"/>
                                          </p:stCondLst>
                                        </p:cTn>
                                        <p:tgtEl>
                                          <p:spTgt spid="78870"/>
                                        </p:tgtEl>
                                        <p:attrNameLst>
                                          <p:attrName>style.visibility</p:attrName>
                                        </p:attrNameLst>
                                      </p:cBhvr>
                                      <p:to>
                                        <p:strVal val="visible"/>
                                      </p:to>
                                    </p:set>
                                    <p:anim calcmode="lin" valueType="num">
                                      <p:cBhvr>
                                        <p:cTn id="119" dur="1000" fill="hold"/>
                                        <p:tgtEl>
                                          <p:spTgt spid="78870"/>
                                        </p:tgtEl>
                                        <p:attrNameLst>
                                          <p:attrName>ppt_w</p:attrName>
                                        </p:attrNameLst>
                                      </p:cBhvr>
                                      <p:tavLst>
                                        <p:tav tm="0">
                                          <p:val>
                                            <p:fltVal val="0"/>
                                          </p:val>
                                        </p:tav>
                                        <p:tav tm="100000">
                                          <p:val>
                                            <p:strVal val="#ppt_w"/>
                                          </p:val>
                                        </p:tav>
                                      </p:tavLst>
                                    </p:anim>
                                    <p:anim calcmode="lin" valueType="num">
                                      <p:cBhvr>
                                        <p:cTn id="120" dur="1000" fill="hold"/>
                                        <p:tgtEl>
                                          <p:spTgt spid="78870"/>
                                        </p:tgtEl>
                                        <p:attrNameLst>
                                          <p:attrName>ppt_h</p:attrName>
                                        </p:attrNameLst>
                                      </p:cBhvr>
                                      <p:tavLst>
                                        <p:tav tm="0">
                                          <p:val>
                                            <p:fltVal val="0"/>
                                          </p:val>
                                        </p:tav>
                                        <p:tav tm="100000">
                                          <p:val>
                                            <p:strVal val="#ppt_h"/>
                                          </p:val>
                                        </p:tav>
                                      </p:tavLst>
                                    </p:anim>
                                    <p:anim calcmode="lin" valueType="num">
                                      <p:cBhvr>
                                        <p:cTn id="121" dur="1000" fill="hold"/>
                                        <p:tgtEl>
                                          <p:spTgt spid="78870"/>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788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6" grpId="0"/>
      <p:bldP spid="78857" grpId="0"/>
      <p:bldP spid="78858" grpId="0"/>
      <p:bldP spid="78859" grpId="0"/>
      <p:bldP spid="78860" grpId="0"/>
      <p:bldP spid="78861" grpId="0"/>
      <p:bldP spid="78862" grpId="0"/>
      <p:bldP spid="78863" grpId="0"/>
      <p:bldP spid="78864" grpId="0"/>
      <p:bldP spid="78865" grpId="0"/>
      <p:bldP spid="78866" grpId="0"/>
      <p:bldP spid="78867" grpId="0"/>
      <p:bldP spid="78868" grpId="0"/>
      <p:bldP spid="78869" grpId="0"/>
      <p:bldP spid="78870" grpId="0"/>
    </p:bldLst>
  </p:timing>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56001" name="Picture 2" descr="purple_orbs_a01_base"/>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256002" name="Rectangle 3"/>
          <p:cNvSpPr>
            <a:spLocks noGrp="1" noChangeArrowheads="1"/>
          </p:cNvSpPr>
          <p:nvPr>
            <p:ph type="title"/>
          </p:nvPr>
        </p:nvSpPr>
        <p:spPr>
          <a:xfrm>
            <a:off x="381000" y="1371600"/>
            <a:ext cx="8686800" cy="533400"/>
          </a:xfrm>
        </p:spPr>
        <p:txBody>
          <a:bodyPr/>
          <a:lstStyle/>
          <a:p>
            <a:pPr algn="l" eaLnBrk="1" hangingPunct="1"/>
            <a:r>
              <a:rPr lang="en-GB" sz="3200" b="1">
                <a:solidFill>
                  <a:schemeClr val="bg1"/>
                </a:solidFill>
                <a:latin typeface="Arial" charset="0"/>
                <a:cs typeface="Times New Roman" charset="0"/>
              </a:rPr>
              <a:t>Distinctions between believers and non-believers </a:t>
            </a:r>
            <a:endParaRPr lang="en-US" sz="3200" b="1">
              <a:solidFill>
                <a:schemeClr val="bg1"/>
              </a:solidFill>
              <a:latin typeface="Arial" charset="0"/>
              <a:cs typeface="Times New Roman" charset="0"/>
            </a:endParaRPr>
          </a:p>
        </p:txBody>
      </p:sp>
      <p:sp>
        <p:nvSpPr>
          <p:cNvPr id="256003" name="Rectangle 4"/>
          <p:cNvSpPr>
            <a:spLocks noChangeArrowheads="1"/>
          </p:cNvSpPr>
          <p:nvPr/>
        </p:nvSpPr>
        <p:spPr bwMode="auto">
          <a:xfrm>
            <a:off x="152400" y="165100"/>
            <a:ext cx="8686800" cy="769938"/>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r>
              <a:rPr lang="en-GB" sz="4400" b="1">
                <a:solidFill>
                  <a:srgbClr val="000000"/>
                </a:solidFill>
                <a:latin typeface="Comic Sans MS" charset="0"/>
                <a:cs typeface="Times New Roman" charset="0"/>
              </a:rPr>
              <a:t>Association with non-believers</a:t>
            </a:r>
            <a:r>
              <a:rPr lang="en-GB" sz="3600" b="1">
                <a:solidFill>
                  <a:srgbClr val="000000"/>
                </a:solidFill>
                <a:latin typeface="Comic Sans MS" charset="0"/>
                <a:cs typeface="Times New Roman" charset="0"/>
              </a:rPr>
              <a:t> </a:t>
            </a:r>
            <a:endParaRPr lang="en-GB" sz="3600">
              <a:solidFill>
                <a:srgbClr val="000000"/>
              </a:solidFill>
              <a:latin typeface="Comic Sans MS" charset="0"/>
              <a:cs typeface="Arial" charset="0"/>
            </a:endParaRPr>
          </a:p>
        </p:txBody>
      </p:sp>
      <p:grpSp>
        <p:nvGrpSpPr>
          <p:cNvPr id="2" name="Group 5"/>
          <p:cNvGrpSpPr>
            <a:grpSpLocks/>
          </p:cNvGrpSpPr>
          <p:nvPr/>
        </p:nvGrpSpPr>
        <p:grpSpPr bwMode="auto">
          <a:xfrm>
            <a:off x="4953000" y="2209800"/>
            <a:ext cx="3381375" cy="4140200"/>
            <a:chOff x="3456" y="1440"/>
            <a:chExt cx="2130" cy="2608"/>
          </a:xfrm>
        </p:grpSpPr>
        <p:pic>
          <p:nvPicPr>
            <p:cNvPr id="256008" name="Picture 6" descr="PMDMY0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60" y="2496"/>
              <a:ext cx="1026" cy="1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09" name="Picture 7" descr="PMDCR00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56" y="1584"/>
              <a:ext cx="828" cy="9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10" name="Picture 8" descr="PMDMP00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56" y="1440"/>
              <a:ext cx="1185" cy="26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9"/>
          <p:cNvGrpSpPr>
            <a:grpSpLocks/>
          </p:cNvGrpSpPr>
          <p:nvPr/>
        </p:nvGrpSpPr>
        <p:grpSpPr bwMode="auto">
          <a:xfrm>
            <a:off x="304800" y="2209800"/>
            <a:ext cx="3870325" cy="4114800"/>
            <a:chOff x="192" y="1392"/>
            <a:chExt cx="2438" cy="2592"/>
          </a:xfrm>
        </p:grpSpPr>
        <p:pic>
          <p:nvPicPr>
            <p:cNvPr id="256006" name="Picture 10" descr="PMDWY002"/>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680" y="1632"/>
              <a:ext cx="950" cy="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07" name="Picture 11" descr="PMDMO008"/>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192" y="1392"/>
              <a:ext cx="1776" cy="25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2400" b="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87043" name="Rectangle 3"/>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b="1" dirty="0">
                <a:solidFill>
                  <a:schemeClr val="bg1"/>
                </a:solidFill>
                <a:cs typeface="Arial"/>
              </a:rPr>
              <a:t>ما معنى 2 كو 6: 14-7: 1 ؟</a:t>
            </a:r>
            <a:endParaRPr lang="en-US" sz="3600" b="1" dirty="0">
              <a:solidFill>
                <a:schemeClr val="bg1"/>
              </a:solidFill>
              <a:cs typeface="Arial"/>
            </a:endParaRPr>
          </a:p>
        </p:txBody>
      </p:sp>
      <p:sp>
        <p:nvSpPr>
          <p:cNvPr id="87044" name="Text Box 4"/>
          <p:cNvSpPr txBox="1">
            <a:spLocks noChangeArrowheads="1"/>
          </p:cNvSpPr>
          <p:nvPr/>
        </p:nvSpPr>
        <p:spPr bwMode="auto">
          <a:xfrm>
            <a:off x="8077200" y="76200"/>
            <a:ext cx="990600" cy="457200"/>
          </a:xfrm>
          <a:prstGeom prst="rect">
            <a:avLst/>
          </a:prstGeom>
          <a:noFill/>
          <a:ln>
            <a:noFill/>
          </a:ln>
          <a:effectLst>
            <a:outerShdw blurRad="63500" dist="107763"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137</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endParaRPr>
          </a:p>
        </p:txBody>
      </p:sp>
      <p:sp>
        <p:nvSpPr>
          <p:cNvPr id="87045" name="Text Box 5"/>
          <p:cNvSpPr txBox="1">
            <a:spLocks noChangeArrowheads="1"/>
          </p:cNvSpPr>
          <p:nvPr/>
        </p:nvSpPr>
        <p:spPr bwMode="auto">
          <a:xfrm>
            <a:off x="323850" y="1458913"/>
            <a:ext cx="7239000" cy="341632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ea typeface="ＭＳ Ｐゴシック" charset="0"/>
              </a:rPr>
              <a:t>الأوامر المباشرة بالانفصال عن الآخرين هي دائمًا أوامر بالإنفصال عن غير المؤمنين ، وليس عن المسيحيين الذين يختلف معهم المرء ... ولا توجد أوامر مباشرة في العهد الجديد للإنفصال عن المسيحيين الذين تختلف معهم عقائديًا (ما لم تتضمن هذه الاختلافات مثل هذه البدع الجادة التي تعتبر أن الإيمان المسيحي نفسه مرفوض) </a:t>
            </a:r>
            <a:r>
              <a:rPr kumimoji="0" lang="en-US" altLang="ja-JP" sz="2800" b="1"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173038" marR="0" lvl="0" indent="-173038"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charset="0"/>
                <a:ea typeface="ＭＳ Ｐゴシック" charset="0"/>
                <a:cs typeface="Arial" charset="0"/>
              </a:rPr>
              <a:t>واين جرودم، اللاهوت النظامي، 877</a:t>
            </a:r>
            <a:endParaRPr kumimoji="0" lang="en-US" sz="28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7046"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508875" y="4114800"/>
            <a:ext cx="1635125" cy="204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7045"/>
                                        </p:tgtEl>
                                        <p:attrNameLst>
                                          <p:attrName>style.visibility</p:attrName>
                                        </p:attrNameLst>
                                      </p:cBhvr>
                                      <p:to>
                                        <p:strVal val="visible"/>
                                      </p:to>
                                    </p:set>
                                    <p:anim calcmode="lin" valueType="num">
                                      <p:cBhvr>
                                        <p:cTn id="7" dur="1000" fill="hold"/>
                                        <p:tgtEl>
                                          <p:spTgt spid="87045"/>
                                        </p:tgtEl>
                                        <p:attrNameLst>
                                          <p:attrName>ppt_w</p:attrName>
                                        </p:attrNameLst>
                                      </p:cBhvr>
                                      <p:tavLst>
                                        <p:tav tm="0">
                                          <p:val>
                                            <p:fltVal val="0"/>
                                          </p:val>
                                        </p:tav>
                                        <p:tav tm="100000">
                                          <p:val>
                                            <p:strVal val="#ppt_w"/>
                                          </p:val>
                                        </p:tav>
                                      </p:tavLst>
                                    </p:anim>
                                    <p:anim calcmode="lin" valueType="num">
                                      <p:cBhvr>
                                        <p:cTn id="8" dur="1000" fill="hold"/>
                                        <p:tgtEl>
                                          <p:spTgt spid="87045"/>
                                        </p:tgtEl>
                                        <p:attrNameLst>
                                          <p:attrName>ppt_h</p:attrName>
                                        </p:attrNameLst>
                                      </p:cBhvr>
                                      <p:tavLst>
                                        <p:tav tm="0">
                                          <p:val>
                                            <p:fltVal val="0"/>
                                          </p:val>
                                        </p:tav>
                                        <p:tav tm="100000">
                                          <p:val>
                                            <p:strVal val="#ppt_h"/>
                                          </p:val>
                                        </p:tav>
                                      </p:tavLst>
                                    </p:anim>
                                    <p:anim calcmode="lin" valueType="num">
                                      <p:cBhvr>
                                        <p:cTn id="9" dur="1000" fill="hold"/>
                                        <p:tgtEl>
                                          <p:spTgt spid="87045"/>
                                        </p:tgtEl>
                                        <p:attrNameLst>
                                          <p:attrName>style.rotation</p:attrName>
                                        </p:attrNameLst>
                                      </p:cBhvr>
                                      <p:tavLst>
                                        <p:tav tm="0">
                                          <p:val>
                                            <p:fltVal val="90"/>
                                          </p:val>
                                        </p:tav>
                                        <p:tav tm="100000">
                                          <p:val>
                                            <p:fltVal val="0"/>
                                          </p:val>
                                        </p:tav>
                                      </p:tavLst>
                                    </p:anim>
                                    <p:animEffect transition="in" filter="fade">
                                      <p:cBhvr>
                                        <p:cTn id="10" dur="1000"/>
                                        <p:tgtEl>
                                          <p:spTgt spid="87045"/>
                                        </p:tgtEl>
                                      </p:cBhvr>
                                    </p:animEffect>
                                  </p:childTnLst>
                                </p:cTn>
                              </p:par>
                              <p:par>
                                <p:cTn id="11" presetID="42" presetClass="entr" presetSubtype="0" fill="hold" nodeType="withEffect">
                                  <p:stCondLst>
                                    <p:cond delay="0"/>
                                  </p:stCondLst>
                                  <p:childTnLst>
                                    <p:set>
                                      <p:cBhvr>
                                        <p:cTn id="12" dur="1" fill="hold">
                                          <p:stCondLst>
                                            <p:cond delay="0"/>
                                          </p:stCondLst>
                                        </p:cTn>
                                        <p:tgtEl>
                                          <p:spTgt spid="87046"/>
                                        </p:tgtEl>
                                        <p:attrNameLst>
                                          <p:attrName>style.visibility</p:attrName>
                                        </p:attrNameLst>
                                      </p:cBhvr>
                                      <p:to>
                                        <p:strVal val="visible"/>
                                      </p:to>
                                    </p:set>
                                    <p:animEffect transition="in" filter="fade">
                                      <p:cBhvr>
                                        <p:cTn id="13" dur="1000"/>
                                        <p:tgtEl>
                                          <p:spTgt spid="87046"/>
                                        </p:tgtEl>
                                      </p:cBhvr>
                                    </p:animEffect>
                                    <p:anim calcmode="lin" valueType="num">
                                      <p:cBhvr>
                                        <p:cTn id="14" dur="1000" fill="hold"/>
                                        <p:tgtEl>
                                          <p:spTgt spid="87046"/>
                                        </p:tgtEl>
                                        <p:attrNameLst>
                                          <p:attrName>ppt_x</p:attrName>
                                        </p:attrNameLst>
                                      </p:cBhvr>
                                      <p:tavLst>
                                        <p:tav tm="0">
                                          <p:val>
                                            <p:strVal val="#ppt_x"/>
                                          </p:val>
                                        </p:tav>
                                        <p:tav tm="100000">
                                          <p:val>
                                            <p:strVal val="#ppt_x"/>
                                          </p:val>
                                        </p:tav>
                                      </p:tavLst>
                                    </p:anim>
                                    <p:anim calcmode="lin" valueType="num">
                                      <p:cBhvr>
                                        <p:cTn id="15" dur="1000" fill="hold"/>
                                        <p:tgtEl>
                                          <p:spTgt spid="870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5" grpId="0" animBg="1"/>
    </p:bldLst>
  </p:timing>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9073" name="Rectangle 2"/>
          <p:cNvSpPr>
            <a:spLocks noGrp="1" noChangeArrowheads="1"/>
          </p:cNvSpPr>
          <p:nvPr>
            <p:ph type="title"/>
          </p:nvPr>
        </p:nvSpPr>
        <p:spPr/>
        <p:txBody>
          <a:bodyPr/>
          <a:lstStyle/>
          <a:p>
            <a:pPr eaLnBrk="1" hangingPunct="1"/>
            <a:endParaRPr lang="en-US">
              <a:latin typeface="Arial" charset="0"/>
            </a:endParaRPr>
          </a:p>
        </p:txBody>
      </p:sp>
      <p:pic>
        <p:nvPicPr>
          <p:cNvPr id="77827" name="Picture 3" descr="Picture9"/>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2" name="TextBox 1">
            <a:extLst>
              <a:ext uri="{FF2B5EF4-FFF2-40B4-BE49-F238E27FC236}">
                <a16:creationId xmlns:a16="http://schemas.microsoft.com/office/drawing/2014/main" id="{FB5ACBA2-428D-93B2-93C4-895E67B35B4A}"/>
              </a:ext>
            </a:extLst>
          </p:cNvPr>
          <p:cNvSpPr txBox="1"/>
          <p:nvPr/>
        </p:nvSpPr>
        <p:spPr>
          <a:xfrm>
            <a:off x="0" y="5517232"/>
            <a:ext cx="9144000" cy="707886"/>
          </a:xfrm>
          <a:prstGeom prst="rect">
            <a:avLst/>
          </a:prstGeom>
          <a:noFill/>
        </p:spPr>
        <p:txBody>
          <a:bodyPr wrap="square" rtlCol="0">
            <a:spAutoFit/>
          </a:bodyPr>
          <a:lstStyle/>
          <a:p>
            <a:pPr algn="ctr"/>
            <a:r>
              <a:rPr lang="en-US" sz="4000" b="1" dirty="0">
                <a:solidFill>
                  <a:schemeClr val="bg1"/>
                </a:solidFill>
                <a:latin typeface="Arial" panose="020B0604020202020204" pitchFamily="34" charset="0"/>
                <a:cs typeface="Arial" panose="020B0604020202020204" pitchFamily="34" charset="0"/>
              </a:rPr>
              <a:t>Christians and World Standards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0" fill="hold" nodeType="afterEffect">
                                  <p:stCondLst>
                                    <p:cond delay="0"/>
                                  </p:stCondLst>
                                  <p:childTnLst>
                                    <p:set>
                                      <p:cBhvr>
                                        <p:cTn id="6" dur="1" fill="hold">
                                          <p:stCondLst>
                                            <p:cond delay="0"/>
                                          </p:stCondLst>
                                        </p:cTn>
                                        <p:tgtEl>
                                          <p:spTgt spid="77827"/>
                                        </p:tgtEl>
                                        <p:attrNameLst>
                                          <p:attrName>style.visibility</p:attrName>
                                        </p:attrNameLst>
                                      </p:cBhvr>
                                      <p:to>
                                        <p:strVal val="visible"/>
                                      </p:to>
                                    </p:set>
                                    <p:anim calcmode="lin" valueType="num">
                                      <p:cBhvr>
                                        <p:cTn id="7" dur="1000" fill="hold"/>
                                        <p:tgtEl>
                                          <p:spTgt spid="77827"/>
                                        </p:tgtEl>
                                        <p:attrNameLst>
                                          <p:attrName>ppt_w</p:attrName>
                                        </p:attrNameLst>
                                      </p:cBhvr>
                                      <p:tavLst>
                                        <p:tav tm="0">
                                          <p:val>
                                            <p:fltVal val="0"/>
                                          </p:val>
                                        </p:tav>
                                        <p:tav tm="100000">
                                          <p:val>
                                            <p:strVal val="#ppt_w"/>
                                          </p:val>
                                        </p:tav>
                                      </p:tavLst>
                                    </p:anim>
                                    <p:anim calcmode="lin" valueType="num">
                                      <p:cBhvr>
                                        <p:cTn id="8" dur="1000" fill="hold"/>
                                        <p:tgtEl>
                                          <p:spTgt spid="77827"/>
                                        </p:tgtEl>
                                        <p:attrNameLst>
                                          <p:attrName>ppt_h</p:attrName>
                                        </p:attrNameLst>
                                      </p:cBhvr>
                                      <p:tavLst>
                                        <p:tav tm="0">
                                          <p:val>
                                            <p:fltVal val="0"/>
                                          </p:val>
                                        </p:tav>
                                        <p:tav tm="100000">
                                          <p:val>
                                            <p:strVal val="#ppt_h"/>
                                          </p:val>
                                        </p:tav>
                                      </p:tavLst>
                                    </p:anim>
                                    <p:animEffect transition="in" filter="fade">
                                      <p:cBhvr>
                                        <p:cTn id="9" dur="1000"/>
                                        <p:tgtEl>
                                          <p:spTgt spid="77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7</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59784558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6372200" cy="6711899"/>
          </a:xfrm>
          <a:effectLst>
            <a:outerShdw blurRad="63500" dist="35921" dir="2700000" algn="ctr" rotWithShape="0">
              <a:schemeClr val="tx2">
                <a:alpha val="74998"/>
              </a:schemeClr>
            </a:outerShdw>
          </a:effectLst>
        </p:spPr>
        <p:txBody>
          <a:bodyPr anchor="t"/>
          <a:lstStyle/>
          <a:p>
            <a:r>
              <a:rPr lang="ar-JO" b="1" dirty="0">
                <a:effectLst>
                  <a:glow rad="127000">
                    <a:schemeClr val="tx1"/>
                  </a:glow>
                </a:effectLst>
                <a:latin typeface="Arial" charset="0"/>
                <a:ea typeface="ＭＳ Ｐゴシック" charset="0"/>
              </a:rPr>
              <a:t>فإذ لنا هذه المواعيد أيها الأحباء لنطهر ذواتنا من كل دنس الجسد و الروح مكملين القداسة في خوف الله </a:t>
            </a:r>
            <a:r>
              <a:rPr lang="ar-JO" b="1" dirty="0">
                <a:solidFill>
                  <a:srgbClr val="FFFF00"/>
                </a:solidFill>
                <a:effectLst>
                  <a:glow rad="127000">
                    <a:schemeClr val="tx1"/>
                  </a:glow>
                </a:effectLst>
                <a:latin typeface="Arial" charset="0"/>
                <a:ea typeface="ＭＳ Ｐゴシック" charset="0"/>
              </a:rPr>
              <a:t>اقبلونا</a:t>
            </a:r>
            <a:r>
              <a:rPr lang="ar-JO" b="1" dirty="0">
                <a:effectLst>
                  <a:glow rad="127000">
                    <a:schemeClr val="tx1"/>
                  </a:glow>
                </a:effectLst>
                <a:latin typeface="Arial" charset="0"/>
                <a:ea typeface="ＭＳ Ｐゴシック" charset="0"/>
              </a:rPr>
              <a:t> لم نظلم أحداً لم نفسد أحداً لم نطمع في أحد</a:t>
            </a:r>
            <a:br>
              <a:rPr lang="ar-JO" b="1" dirty="0">
                <a:effectLst>
                  <a:glow rad="127000">
                    <a:schemeClr val="tx1"/>
                  </a:glow>
                </a:effectLst>
                <a:latin typeface="Arial" charset="0"/>
                <a:ea typeface="ＭＳ Ｐゴシック" charset="0"/>
              </a:rPr>
            </a:br>
            <a:r>
              <a:rPr lang="ar-JO" b="1" dirty="0">
                <a:effectLst>
                  <a:glow rad="127000">
                    <a:schemeClr val="tx1"/>
                  </a:glow>
                </a:effectLst>
                <a:latin typeface="Arial" charset="0"/>
                <a:ea typeface="ＭＳ Ｐゴシック" charset="0"/>
              </a:rPr>
              <a:t>(2 كو 7: 1-2)</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614629517"/>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419872" y="29469"/>
            <a:ext cx="5724128" cy="6828531"/>
          </a:xfrm>
          <a:effectLst>
            <a:outerShdw blurRad="63500" dist="35921" dir="2700000" algn="ctr" rotWithShape="0">
              <a:schemeClr val="tx2">
                <a:alpha val="74998"/>
              </a:schemeClr>
            </a:outerShdw>
          </a:effectLst>
        </p:spPr>
        <p:txBody>
          <a:bodyPr anchor="t"/>
          <a:lstStyle/>
          <a:p>
            <a:br>
              <a:rPr lang="en-US" b="1" dirty="0">
                <a:effectLst>
                  <a:glow rad="127000">
                    <a:schemeClr val="tx1"/>
                  </a:glow>
                </a:effectLst>
                <a:latin typeface="Arial" charset="0"/>
                <a:ea typeface="ＭＳ Ｐゴシック" charset="0"/>
                <a:cs typeface="ＭＳ Ｐゴシック" charset="0"/>
              </a:rPr>
            </a:br>
            <a:r>
              <a:rPr lang="ar-JO" b="1" dirty="0">
                <a:effectLst>
                  <a:glow rad="127000">
                    <a:schemeClr val="tx1"/>
                  </a:glow>
                </a:effectLst>
                <a:latin typeface="Arial" charset="0"/>
                <a:ea typeface="ＭＳ Ｐゴシック" charset="0"/>
                <a:cs typeface="ＭＳ Ｐゴシック" charset="0"/>
              </a:rPr>
              <a:t>لا أقول هذا لأجل دينونة لأني قد قلت سابقاً </a:t>
            </a:r>
            <a:r>
              <a:rPr lang="ar-JO" b="1" dirty="0">
                <a:solidFill>
                  <a:srgbClr val="FFFF00"/>
                </a:solidFill>
                <a:effectLst>
                  <a:glow rad="127000">
                    <a:schemeClr val="tx1"/>
                  </a:glow>
                </a:effectLst>
                <a:latin typeface="Arial" charset="0"/>
                <a:ea typeface="ＭＳ Ｐゴシック" charset="0"/>
                <a:cs typeface="ＭＳ Ｐゴシック" charset="0"/>
              </a:rPr>
              <a:t>إنكم في قلوبنا لنموت معكم و نعيش معكم </a:t>
            </a:r>
            <a:r>
              <a:rPr lang="ar-JO" b="1" dirty="0">
                <a:effectLst>
                  <a:glow rad="127000">
                    <a:schemeClr val="tx1"/>
                  </a:glow>
                </a:effectLst>
                <a:latin typeface="Arial" charset="0"/>
                <a:ea typeface="ＭＳ Ｐゴシック" charset="0"/>
                <a:cs typeface="ＭＳ Ｐゴシック" charset="0"/>
              </a:rPr>
              <a:t>لي ثقة كبيرة بكم لي افتخار كثير من جهتكم قد امتلأت تعزية و ازددت فرحاً جداً في جميع ضيقاتنا </a:t>
            </a:r>
            <a:br>
              <a:rPr lang="ar-JO" b="1" dirty="0">
                <a:effectLst>
                  <a:glow rad="127000">
                    <a:schemeClr val="tx1"/>
                  </a:glow>
                </a:effectLst>
                <a:latin typeface="Arial" charset="0"/>
                <a:ea typeface="ＭＳ Ｐゴシック" charset="0"/>
                <a:cs typeface="ＭＳ Ｐゴシック" charset="0"/>
              </a:rPr>
            </a:br>
            <a:r>
              <a:rPr lang="ar-JO" b="1" dirty="0">
                <a:effectLst>
                  <a:glow rad="127000">
                    <a:schemeClr val="tx1"/>
                  </a:glow>
                </a:effectLst>
                <a:latin typeface="Arial" charset="0"/>
                <a:ea typeface="ＭＳ Ｐゴシック" charset="0"/>
                <a:cs typeface="ＭＳ Ｐゴシック" charset="0"/>
              </a:rPr>
              <a:t>(2 كو 7: 3-4)</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166528314"/>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276872"/>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charset="0"/>
                <a:ea typeface="ＭＳ Ｐゴシック" charset="0"/>
                <a:cs typeface="ＭＳ Ｐゴシック" charset="0"/>
              </a:rPr>
              <a:t>يجب أن نشجع قادتنا الروحيين أيضاً</a:t>
            </a:r>
            <a:endParaRPr lang="en-US" sz="5400" b="1" dirty="0">
              <a:effectLst>
                <a:glow rad="127000">
                  <a:schemeClr val="tx1"/>
                </a:glow>
              </a:effectLst>
              <a:latin typeface="Arial" charset="0"/>
              <a:ea typeface="ＭＳ Ｐゴシック" charset="0"/>
              <a:cs typeface="ＭＳ Ｐゴシック" charset="0"/>
            </a:endParaRPr>
          </a:p>
        </p:txBody>
      </p:sp>
      <p:pic>
        <p:nvPicPr>
          <p:cNvPr id="395266" name="Picture 2" descr="https://o.aolcdn.com/images/dims3/GLOB/legacy_thumbnail/630x315/format/jpg/quality/85/http%3A%2F%2Fi.huffpost.com%2Fgen%2F3874288%2Fimages%2Fn-BUSINESS-CHANGE-628x314.jpg">
            <a:extLst>
              <a:ext uri="{FF2B5EF4-FFF2-40B4-BE49-F238E27FC236}">
                <a16:creationId xmlns:a16="http://schemas.microsoft.com/office/drawing/2014/main" id="{CD35E85E-F90C-414B-8116-B3C16889BCE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12" y="2276872"/>
            <a:ext cx="9162256" cy="45811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6046156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charset="0"/>
                <a:ea typeface="ＭＳ Ｐゴシック" charset="0"/>
                <a:cs typeface="ＭＳ Ｐゴシック" charset="0"/>
              </a:rPr>
              <a:t>كيف يمكن أن</a:t>
            </a:r>
            <a:br>
              <a:rPr lang="ar-JO" sz="5400" b="1" dirty="0">
                <a:effectLst>
                  <a:glow rad="127000">
                    <a:schemeClr val="tx1"/>
                  </a:glow>
                </a:effectLst>
                <a:latin typeface="Arial" charset="0"/>
                <a:ea typeface="ＭＳ Ｐゴシック" charset="0"/>
                <a:cs typeface="ＭＳ Ｐゴシック" charset="0"/>
              </a:rPr>
            </a:br>
            <a:r>
              <a:rPr lang="ar-JO" sz="5400" b="1" dirty="0">
                <a:solidFill>
                  <a:srgbClr val="FFFF00"/>
                </a:solidFill>
                <a:effectLst>
                  <a:glow rad="127000">
                    <a:schemeClr val="tx1"/>
                  </a:glow>
                </a:effectLst>
                <a:latin typeface="Arial" charset="0"/>
                <a:ea typeface="ＭＳ Ｐゴシック" charset="0"/>
                <a:cs typeface="ＭＳ Ｐゴシック" charset="0"/>
              </a:rPr>
              <a:t>تكون متجاوباً</a:t>
            </a:r>
            <a:br>
              <a:rPr lang="ar-JO" sz="5400" b="1" dirty="0">
                <a:effectLst>
                  <a:glow rad="127000">
                    <a:schemeClr val="tx1"/>
                  </a:glow>
                </a:effectLst>
                <a:latin typeface="Arial" charset="0"/>
                <a:ea typeface="ＭＳ Ｐゴシック" charset="0"/>
                <a:cs typeface="ＭＳ Ｐゴシック" charset="0"/>
              </a:rPr>
            </a:br>
            <a:r>
              <a:rPr lang="ar-JO" sz="5400" b="1" dirty="0">
                <a:effectLst>
                  <a:glow rad="127000">
                    <a:schemeClr val="tx1"/>
                  </a:glow>
                </a:effectLst>
                <a:latin typeface="Arial" charset="0"/>
                <a:ea typeface="ＭＳ Ｐゴシック" charset="0"/>
                <a:cs typeface="ＭＳ Ｐゴシック" charset="0"/>
              </a:rPr>
              <a:t>مع قلب الله نحوك ؟</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0909840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charset="0"/>
                <a:ea typeface="ＭＳ Ｐゴシック" charset="0"/>
                <a:cs typeface="ＭＳ Ｐゴシック" charset="0"/>
              </a:rPr>
              <a:t>كيف يمكنك أن</a:t>
            </a:r>
            <a:br>
              <a:rPr lang="ar-JO" sz="5400" b="1" dirty="0">
                <a:effectLst>
                  <a:glow rad="127000">
                    <a:schemeClr val="tx1"/>
                  </a:glow>
                </a:effectLst>
                <a:latin typeface="Arial" charset="0"/>
                <a:ea typeface="ＭＳ Ｐゴシック" charset="0"/>
                <a:cs typeface="ＭＳ Ｐゴシック" charset="0"/>
              </a:rPr>
            </a:br>
            <a:r>
              <a:rPr lang="ar-JO" sz="5400" b="1" dirty="0">
                <a:solidFill>
                  <a:srgbClr val="FFFF00"/>
                </a:solidFill>
                <a:effectLst>
                  <a:glow rad="127000">
                    <a:schemeClr val="tx1"/>
                  </a:glow>
                </a:effectLst>
                <a:latin typeface="Arial" charset="0"/>
                <a:ea typeface="ＭＳ Ｐゴシック" charset="0"/>
                <a:cs typeface="ＭＳ Ｐゴシック" charset="0"/>
              </a:rPr>
              <a:t>تكون متجاوباً </a:t>
            </a:r>
            <a:br>
              <a:rPr lang="ar-JO" sz="5400" b="1" dirty="0">
                <a:effectLst>
                  <a:glow rad="127000">
                    <a:schemeClr val="tx1"/>
                  </a:glow>
                </a:effectLst>
                <a:latin typeface="Arial" charset="0"/>
                <a:ea typeface="ＭＳ Ｐゴシック" charset="0"/>
                <a:cs typeface="ＭＳ Ｐゴシック" charset="0"/>
              </a:rPr>
            </a:br>
            <a:r>
              <a:rPr lang="ar-JO" sz="5400" b="1" dirty="0">
                <a:effectLst>
                  <a:glow rad="127000">
                    <a:schemeClr val="tx1"/>
                  </a:glow>
                </a:effectLst>
                <a:latin typeface="Arial" charset="0"/>
                <a:ea typeface="ＭＳ Ｐゴシック" charset="0"/>
                <a:cs typeface="ＭＳ Ｐゴシック" charset="0"/>
              </a:rPr>
              <a:t>مع قلب الله نحوك ؟</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1681456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charset="0"/>
                <a:ea typeface="ＭＳ Ｐゴシック" charset="0"/>
                <a:cs typeface="ＭＳ Ｐゴシック" charset="0"/>
              </a:rPr>
              <a:t>افتح قلبك إلى </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قادت</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ك</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من هم في </a:t>
            </a: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حاجة</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8-9</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3904687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latin typeface="Arial" charset="0"/>
                <a:ea typeface="ＭＳ Ｐゴシック" charset="0"/>
                <a:cs typeface="ＭＳ Ｐゴシック" charset="0"/>
              </a:rPr>
            </a:br>
            <a:r>
              <a:rPr lang="ar-JO" sz="4800" dirty="0">
                <a:effectLst>
                  <a:glow rad="127000">
                    <a:schemeClr val="tx1"/>
                  </a:glow>
                </a:effectLst>
                <a:latin typeface="Arial" charset="0"/>
                <a:ea typeface="ＭＳ Ｐゴシック" charset="0"/>
                <a:cs typeface="ＭＳ Ｐゴシック" charset="0"/>
              </a:rPr>
              <a:t>كنيسة كورنثوس يجب أن تتجاوب مع اهتمام الله من خلال مساعدة قديسي كنيسة أورشليم</a:t>
            </a:r>
            <a:br>
              <a:rPr lang="ar-JO" sz="4800" dirty="0">
                <a:effectLst>
                  <a:glow rad="127000">
                    <a:schemeClr val="tx1"/>
                  </a:glow>
                </a:effectLst>
                <a:latin typeface="Arial" charset="0"/>
                <a:ea typeface="ＭＳ Ｐゴシック" charset="0"/>
                <a:cs typeface="ＭＳ Ｐゴシック" charset="0"/>
              </a:rPr>
            </a:br>
            <a:r>
              <a:rPr lang="ar-JO" sz="4800" dirty="0">
                <a:effectLst>
                  <a:glow rad="127000">
                    <a:schemeClr val="tx1"/>
                  </a:glow>
                </a:effectLst>
                <a:latin typeface="Arial" charset="0"/>
                <a:ea typeface="ＭＳ Ｐゴシック" charset="0"/>
                <a:cs typeface="ＭＳ Ｐゴシック" charset="0"/>
              </a:rPr>
              <a:t>(2 كو 8-9)</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59200131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8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36150065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0097" name="Rectangle 2"/>
          <p:cNvSpPr>
            <a:spLocks noGrp="1" noChangeArrowheads="1"/>
          </p:cNvSpPr>
          <p:nvPr>
            <p:ph type="ctrTitle"/>
          </p:nvPr>
        </p:nvSpPr>
        <p:spPr>
          <a:xfrm>
            <a:off x="685800" y="4419600"/>
            <a:ext cx="7772400" cy="1143000"/>
          </a:xfrm>
        </p:spPr>
        <p:txBody>
          <a:bodyPr/>
          <a:lstStyle/>
          <a:p>
            <a:pPr eaLnBrk="1" hangingPunct="1"/>
            <a:r>
              <a:rPr lang="en-US">
                <a:latin typeface="Arial" charset="0"/>
                <a:ea typeface="ＭＳ Ｐゴシック" charset="0"/>
                <a:cs typeface="ＭＳ Ｐゴシック" charset="0"/>
              </a:rPr>
              <a:t>How to Get Rich</a:t>
            </a:r>
          </a:p>
        </p:txBody>
      </p:sp>
      <p:pic>
        <p:nvPicPr>
          <p:cNvPr id="260098"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algn="ctr">
              <a:spcBef>
                <a:spcPct val="20000"/>
              </a:spcBef>
              <a:defRPr/>
            </a:pPr>
            <a:r>
              <a:rPr lang="ar-SA" sz="3200" b="1" kern="0" dirty="0">
                <a:solidFill>
                  <a:srgbClr val="FFFFFF"/>
                </a:solidFill>
                <a:latin typeface="Arial"/>
                <a:ea typeface="ＭＳ Ｐゴシック"/>
                <a:cs typeface="ＭＳ Ｐゴシック"/>
              </a:rPr>
              <a:t>2 </a:t>
            </a:r>
            <a:r>
              <a:rPr lang="ar-SA" sz="3200" b="1" kern="0" dirty="0" err="1">
                <a:solidFill>
                  <a:srgbClr val="FFFFFF"/>
                </a:solidFill>
                <a:latin typeface="Arial"/>
                <a:ea typeface="ＭＳ Ｐゴシック"/>
                <a:cs typeface="ＭＳ Ｐゴシック"/>
              </a:rPr>
              <a:t>كورنثوس</a:t>
            </a:r>
            <a:r>
              <a:rPr lang="en-US" sz="3200" b="1" kern="0" dirty="0">
                <a:solidFill>
                  <a:srgbClr val="FFFFFF"/>
                </a:solidFill>
                <a:latin typeface="Arial"/>
                <a:ea typeface="ＭＳ Ｐゴシック"/>
                <a:cs typeface="ＭＳ Ｐゴシック"/>
              </a:rPr>
              <a:t> 8:1-15</a:t>
            </a:r>
          </a:p>
        </p:txBody>
      </p:sp>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2" name="Rectangle 2"/>
          <p:cNvSpPr>
            <a:spLocks noGrp="1" noChangeArrowheads="1"/>
          </p:cNvSpPr>
          <p:nvPr>
            <p:ph type="ctrTitle"/>
          </p:nvPr>
        </p:nvSpPr>
        <p:spPr>
          <a:xfrm>
            <a:off x="3200400" y="0"/>
            <a:ext cx="5943600" cy="1143000"/>
          </a:xfrm>
        </p:spPr>
        <p:txBody>
          <a:bodyPr/>
          <a:lstStyle/>
          <a:p>
            <a:pPr eaLnBrk="1" hangingPunct="1"/>
            <a:r>
              <a:rPr lang="ar-JO" sz="3200" i="1" dirty="0">
                <a:latin typeface="Arial" charset="0"/>
                <a:ea typeface="ＭＳ Ｐゴシック" charset="0"/>
                <a:cs typeface="ＭＳ Ｐゴシック" charset="0"/>
              </a:rPr>
              <a:t>كشف دفتر شيكات</a:t>
            </a:r>
            <a:endParaRPr lang="en-US" sz="3200" i="1" dirty="0">
              <a:latin typeface="Arial" charset="0"/>
              <a:ea typeface="ＭＳ Ｐゴシック" charset="0"/>
              <a:cs typeface="ＭＳ Ｐゴシック" charset="0"/>
            </a:endParaRPr>
          </a:p>
        </p:txBody>
      </p:sp>
      <p:pic>
        <p:nvPicPr>
          <p:cNvPr id="261123"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11150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1905000" y="304800"/>
            <a:ext cx="7086600" cy="1143000"/>
          </a:xfrm>
        </p:spPr>
        <p:txBody>
          <a:bodyPr/>
          <a:lstStyle/>
          <a:p>
            <a:pPr eaLnBrk="1" hangingPunct="1">
              <a:defRPr/>
            </a:pPr>
            <a:r>
              <a:rPr lang="ar-JO" dirty="0">
                <a:solidFill>
                  <a:schemeClr val="accent2">
                    <a:lumMod val="20000"/>
                    <a:lumOff val="80000"/>
                  </a:schemeClr>
                </a:solidFill>
              </a:rPr>
              <a:t>رون بلو عن التزييف</a:t>
            </a:r>
            <a:endParaRPr lang="en-US" dirty="0">
              <a:solidFill>
                <a:schemeClr val="accent2">
                  <a:lumMod val="20000"/>
                  <a:lumOff val="80000"/>
                </a:schemeClr>
              </a:solidFill>
            </a:endParaRPr>
          </a:p>
        </p:txBody>
      </p:sp>
      <p:pic>
        <p:nvPicPr>
          <p:cNvPr id="263170" name="Picture 4" descr="Checkbook.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2503488" cy="1884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76200" y="1828800"/>
            <a:ext cx="8991600" cy="38862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Times New Roman" charset="0"/>
                <a:ea typeface="ＭＳ Ｐゴシック" charset="0"/>
              </a:rPr>
              <a:t>لا يمكنك تزوير الوكالة. دفتر الشيكات الخاص بك يكشف عن كل ما تؤمن به حقًا بشأن الوكالة ... أهدافك و أولوياتك وقناعاتك وعلاقاتك وحتى استخدام وقتك . يمكن لأي شخص كان مسيحيًا حتى لفترة قصيرة أن يزيف الصلاة ، دراسة الكتاب المقدس ، الكرازة ، الذهاب إلى الكنيسة ، وما إلى ذلك ، لكنه لا يستطيع تزوير ما يكشفه دفتر الشيكات الخاص به </a:t>
            </a:r>
            <a:br>
              <a:rPr kumimoji="0" lang="en-US" sz="3200" b="1" i="0" u="none" strike="noStrike" kern="0" cap="none" spc="0" normalizeH="0" baseline="0" noProof="0" dirty="0">
                <a:ln>
                  <a:noFill/>
                </a:ln>
                <a:solidFill>
                  <a:srgbClr val="FFFFFF"/>
                </a:solidFill>
                <a:effectLst/>
                <a:uLnTx/>
                <a:uFillTx/>
                <a:latin typeface="Arial"/>
                <a:ea typeface="ＭＳ Ｐゴシック"/>
                <a:cs typeface="ＭＳ Ｐゴシック"/>
              </a:rPr>
            </a:br>
            <a:endParaRPr kumimoji="0" lang="en-US" sz="3200" b="1" i="0" u="none" strike="noStrike" kern="0" cap="none" spc="0" normalizeH="0" baseline="0" noProof="0" dirty="0">
              <a:ln>
                <a:noFill/>
              </a:ln>
              <a:solidFill>
                <a:srgbClr val="FFFFFF"/>
              </a:solidFill>
              <a:effectLst/>
              <a:uLnTx/>
              <a:uFillTx/>
              <a:latin typeface="Arial"/>
              <a:ea typeface="ＭＳ Ｐゴシック"/>
              <a:cs typeface="ＭＳ Ｐゴシック"/>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a:ea typeface="ＭＳ Ｐゴシック"/>
                <a:cs typeface="ＭＳ Ｐゴシック"/>
              </a:rPr>
              <a:t>( رون بلو، كن سيداً على أموالك، 20)</a:t>
            </a:r>
            <a:r>
              <a:rPr kumimoji="0" lang="en-US" sz="3200" b="1" i="0" u="none" strike="noStrike" kern="0" cap="none" spc="0" normalizeH="0" baseline="0" noProof="0" dirty="0">
                <a:ln>
                  <a:noFill/>
                </a:ln>
                <a:solidFill>
                  <a:srgbClr val="FFFFFF"/>
                </a:solidFill>
                <a:effectLst/>
                <a:uLnTx/>
                <a:uFillTx/>
                <a:latin typeface="Arial"/>
                <a:ea typeface="ＭＳ Ｐゴシック"/>
                <a:cs typeface="ＭＳ Ｐゴシック"/>
              </a:rPr>
              <a:t> </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4193" name="Rectangle 2"/>
          <p:cNvSpPr>
            <a:spLocks noGrp="1" noChangeArrowheads="1"/>
          </p:cNvSpPr>
          <p:nvPr>
            <p:ph type="ctrTitle"/>
          </p:nvPr>
        </p:nvSpPr>
        <p:spPr>
          <a:xfrm>
            <a:off x="2819400" y="1066800"/>
            <a:ext cx="6324600" cy="1219200"/>
          </a:xfrm>
        </p:spPr>
        <p:txBody>
          <a:bodyPr/>
          <a:lstStyle/>
          <a:p>
            <a:pPr eaLnBrk="1" hangingPunct="1"/>
            <a:r>
              <a:rPr lang="en-US">
                <a:latin typeface="Arial" charset="0"/>
                <a:ea typeface="ＭＳ Ｐゴシック" charset="0"/>
                <a:cs typeface="ＭＳ Ｐゴシック" charset="0"/>
              </a:rPr>
              <a:t>Get Rich</a:t>
            </a:r>
          </a:p>
        </p:txBody>
      </p:sp>
      <p:pic>
        <p:nvPicPr>
          <p:cNvPr id="264194" name="Picture 5" descr="CheatingCove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581400" y="0"/>
            <a:ext cx="5562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419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762000"/>
            <a:ext cx="3048000"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5217" name="Picture 4" descr="wad-of-cash.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0" y="0"/>
            <a:ext cx="91535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ctrTitle"/>
          </p:nvPr>
        </p:nvSpPr>
        <p:spPr>
          <a:xfrm>
            <a:off x="0" y="685800"/>
            <a:ext cx="9144000" cy="2895600"/>
          </a:xfrm>
          <a:effectLst>
            <a:outerShdw blurRad="50800" dist="38100" dir="2700000">
              <a:srgbClr val="000000">
                <a:alpha val="43000"/>
              </a:srgbClr>
            </a:outerShdw>
          </a:effectLst>
        </p:spPr>
        <p:txBody>
          <a:bodyPr/>
          <a:lstStyle/>
          <a:p>
            <a:pPr eaLnBrk="1" hangingPunct="1">
              <a:defRPr/>
            </a:pPr>
            <a:r>
              <a:rPr lang="en-US" altLang="ja-JP" sz="7200" dirty="0">
                <a:effectLst>
                  <a:outerShdw blurRad="38100" dist="38100" dir="2700000" algn="tl">
                    <a:srgbClr val="808080"/>
                  </a:outerShdw>
                </a:effectLst>
                <a:latin typeface="Arial" charset="0"/>
                <a:ea typeface="ＭＳ Ｐゴシック" charset="0"/>
                <a:cs typeface="ＭＳ Ｐゴシック" charset="0"/>
              </a:rPr>
              <a:t>"</a:t>
            </a:r>
            <a:r>
              <a:rPr lang="en-US" sz="7200" dirty="0">
                <a:effectLst>
                  <a:outerShdw blurRad="38100" dist="38100" dir="2700000" algn="tl">
                    <a:srgbClr val="808080"/>
                  </a:outerShdw>
                </a:effectLst>
                <a:latin typeface="Arial" charset="0"/>
                <a:ea typeface="ＭＳ Ｐゴシック" charset="0"/>
                <a:cs typeface="ＭＳ Ｐゴシック" charset="0"/>
              </a:rPr>
              <a:t>Vision 2030: S</a:t>
            </a:r>
            <a:r>
              <a:rPr lang="fr-FR" altLang="ja-JP" sz="7200" dirty="0">
                <a:effectLst>
                  <a:outerShdw blurRad="38100" dist="38100" dir="2700000" algn="tl">
                    <a:srgbClr val="808080"/>
                  </a:outerShdw>
                </a:effectLst>
                <a:latin typeface="Arial" charset="0"/>
                <a:ea typeface="ＭＳ Ｐゴシック" charset="0"/>
                <a:cs typeface="ＭＳ Ｐゴシック" charset="0"/>
              </a:rPr>
              <a:t>'</a:t>
            </a:r>
            <a:r>
              <a:rPr lang="en-US" sz="7200" dirty="0" err="1">
                <a:effectLst>
                  <a:outerShdw blurRad="38100" dist="38100" dir="2700000" algn="tl">
                    <a:srgbClr val="808080"/>
                  </a:outerShdw>
                </a:effectLst>
                <a:latin typeface="Arial" charset="0"/>
                <a:ea typeface="ＭＳ Ｐゴシック" charset="0"/>
                <a:cs typeface="ＭＳ Ｐゴシック" charset="0"/>
              </a:rPr>
              <a:t>poreans</a:t>
            </a:r>
            <a:r>
              <a:rPr lang="en-US" sz="7200" dirty="0">
                <a:effectLst>
                  <a:outerShdw blurRad="38100" dist="38100" dir="2700000" algn="tl">
                    <a:srgbClr val="808080"/>
                  </a:outerShdw>
                </a:effectLst>
                <a:latin typeface="Arial" charset="0"/>
                <a:ea typeface="ＭＳ Ｐゴシック" charset="0"/>
                <a:cs typeface="ＭＳ Ｐゴシック" charset="0"/>
              </a:rPr>
              <a:t> to be as Rich as Americans</a:t>
            </a:r>
            <a:r>
              <a:rPr lang="en-US" altLang="ja-JP" sz="7200" dirty="0">
                <a:effectLst>
                  <a:outerShdw blurRad="38100" dist="38100" dir="2700000" algn="tl">
                    <a:srgbClr val="808080"/>
                  </a:outerShdw>
                </a:effectLst>
                <a:latin typeface="Arial" charset="0"/>
                <a:ea typeface="ＭＳ Ｐゴシック" charset="0"/>
                <a:cs typeface="ＭＳ Ｐゴシック" charset="0"/>
              </a:rPr>
              <a:t>"</a:t>
            </a:r>
            <a:r>
              <a:rPr lang="en-US" sz="7200" dirty="0">
                <a:effectLst>
                  <a:outerShdw blurRad="38100" dist="38100" dir="2700000" algn="tl">
                    <a:srgbClr val="808080"/>
                  </a:outerShdw>
                </a:effectLst>
                <a:latin typeface="Arial" charset="0"/>
                <a:ea typeface="ＭＳ Ｐゴシック" charset="0"/>
                <a:cs typeface="ＭＳ Ｐゴシック" charset="0"/>
              </a:rPr>
              <a:t> </a:t>
            </a:r>
          </a:p>
        </p:txBody>
      </p:sp>
      <p:sp>
        <p:nvSpPr>
          <p:cNvPr id="6" name="Rectangle 3"/>
          <p:cNvSpPr txBox="1">
            <a:spLocks noChangeArrowheads="1"/>
          </p:cNvSpPr>
          <p:nvPr/>
        </p:nvSpPr>
        <p:spPr bwMode="auto">
          <a:xfrm>
            <a:off x="0" y="5867400"/>
            <a:ext cx="9144000" cy="685800"/>
          </a:xfrm>
          <a:prstGeom prst="rect">
            <a:avLst/>
          </a:prstGeom>
          <a:noFill/>
          <a:ln w="9525">
            <a:noFill/>
            <a:miter lim="800000"/>
            <a:headEnd/>
            <a:tailEnd/>
          </a:ln>
        </p:spPr>
        <p:txBody>
          <a:bodyPr/>
          <a:lstStyle/>
          <a:p>
            <a:pPr algn="ctr">
              <a:spcBef>
                <a:spcPct val="20000"/>
              </a:spcBef>
              <a:defRPr/>
            </a:pPr>
            <a:r>
              <a:rPr lang="en-US" sz="3200" b="1" i="1" kern="0">
                <a:solidFill>
                  <a:srgbClr val="FFFFFF"/>
                </a:solidFill>
                <a:latin typeface="Arial"/>
                <a:ea typeface="ＭＳ Ｐゴシック"/>
                <a:cs typeface="ＭＳ Ｐゴシック"/>
              </a:rPr>
              <a:t>The Straits Times </a:t>
            </a:r>
            <a:r>
              <a:rPr lang="en-US" sz="3200" b="1" kern="0">
                <a:solidFill>
                  <a:srgbClr val="FFFFFF"/>
                </a:solidFill>
                <a:latin typeface="Arial"/>
                <a:ea typeface="ＭＳ Ｐゴシック"/>
                <a:cs typeface="ＭＳ Ｐゴシック"/>
              </a:rPr>
              <a:t>Frontpage 14 Oct 1991</a:t>
            </a:r>
          </a:p>
        </p:txBody>
      </p:sp>
    </p:spTree>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7265" name="Rectangle 2"/>
          <p:cNvSpPr>
            <a:spLocks noGrp="1" noChangeArrowheads="1"/>
          </p:cNvSpPr>
          <p:nvPr>
            <p:ph type="ctrTitle"/>
          </p:nvPr>
        </p:nvSpPr>
        <p:spPr>
          <a:xfrm>
            <a:off x="1143000" y="381000"/>
            <a:ext cx="6705600" cy="2438400"/>
          </a:xfrm>
        </p:spPr>
        <p:txBody>
          <a:bodyPr/>
          <a:lstStyle/>
          <a:p>
            <a:pPr eaLnBrk="1" hangingPunct="1"/>
            <a:r>
              <a:rPr lang="en-US" sz="5400">
                <a:latin typeface="Arial" charset="0"/>
                <a:ea typeface="ＭＳ Ｐゴシック" charset="0"/>
                <a:cs typeface="ＭＳ Ｐゴシック" charset="0"/>
              </a:rPr>
              <a:t>How we can really be </a:t>
            </a:r>
            <a:r>
              <a:rPr lang="en-US" sz="13800">
                <a:latin typeface="Arial" charset="0"/>
                <a:ea typeface="ＭＳ Ｐゴシック" charset="0"/>
                <a:cs typeface="ＭＳ Ｐゴシック" charset="0"/>
              </a:rPr>
              <a:t>rich</a:t>
            </a:r>
            <a:endParaRPr lang="en-US" sz="5400">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algn="ctr">
              <a:spcBef>
                <a:spcPct val="20000"/>
              </a:spcBef>
              <a:defRPr/>
            </a:pPr>
            <a:r>
              <a:rPr lang="en-US" sz="4400" b="1" kern="0">
                <a:solidFill>
                  <a:srgbClr val="FFFFFF"/>
                </a:solidFill>
                <a:latin typeface="Arial"/>
                <a:ea typeface="ＭＳ Ｐゴシック"/>
                <a:cs typeface="ＭＳ Ｐゴシック"/>
              </a:rPr>
              <a:t>Examples</a:t>
            </a:r>
          </a:p>
        </p:txBody>
      </p:sp>
      <p:sp>
        <p:nvSpPr>
          <p:cNvPr id="6" name="Rectangle 3"/>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algn="ctr">
              <a:spcBef>
                <a:spcPct val="20000"/>
              </a:spcBef>
              <a:defRPr/>
            </a:pPr>
            <a:r>
              <a:rPr lang="en-US" sz="4400" b="1" kern="0">
                <a:solidFill>
                  <a:srgbClr val="FFFFFF"/>
                </a:solidFill>
                <a:latin typeface="Arial"/>
                <a:ea typeface="ＭＳ Ｐゴシック"/>
                <a:cs typeface="ＭＳ Ｐゴシック"/>
              </a:rPr>
              <a:t>Principles</a:t>
            </a:r>
          </a:p>
        </p:txBody>
      </p:sp>
      <p:pic>
        <p:nvPicPr>
          <p:cNvPr id="267268" name="Picture 6" descr="be-rich-seri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Down Arrow 7"/>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a:solidFill>
                <a:srgbClr val="000000"/>
              </a:solidFill>
              <a:latin typeface="Arial" charset="0"/>
            </a:endParaRPr>
          </a:p>
        </p:txBody>
      </p:sp>
      <p:sp>
        <p:nvSpPr>
          <p:cNvPr id="9" name="Down Arrow 8"/>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a:solidFill>
                <a:srgbClr val="000000"/>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8289" name="Rectangle 2"/>
          <p:cNvSpPr>
            <a:spLocks noGrp="1" noChangeArrowheads="1"/>
          </p:cNvSpPr>
          <p:nvPr>
            <p:ph type="ctrTitle"/>
          </p:nvPr>
        </p:nvSpPr>
        <p:spPr>
          <a:xfrm>
            <a:off x="0" y="0"/>
            <a:ext cx="9144000" cy="2819400"/>
          </a:xfrm>
        </p:spPr>
        <p:txBody>
          <a:bodyPr/>
          <a:lstStyle/>
          <a:p>
            <a:pPr eaLnBrk="1" hangingPunct="1"/>
            <a:r>
              <a:rPr lang="en-US" sz="4800">
                <a:latin typeface="Arial" charset="0"/>
                <a:ea typeface="ＭＳ Ｐゴシック" charset="0"/>
                <a:cs typeface="ＭＳ Ｐゴシック" charset="0"/>
              </a:rPr>
              <a:t>I.	We become rich by following the examples of those who are </a:t>
            </a:r>
            <a:r>
              <a:rPr lang="en-US" sz="4800">
                <a:solidFill>
                  <a:srgbClr val="FFFF00"/>
                </a:solidFill>
                <a:latin typeface="Arial" charset="0"/>
                <a:ea typeface="ＭＳ Ｐゴシック" charset="0"/>
                <a:cs typeface="ＭＳ Ｐゴシック" charset="0"/>
              </a:rPr>
              <a:t>really rich</a:t>
            </a:r>
            <a:r>
              <a:rPr lang="en-US" sz="4800">
                <a:latin typeface="Arial" charset="0"/>
                <a:ea typeface="ＭＳ Ｐゴシック" charset="0"/>
                <a:cs typeface="ＭＳ Ｐゴシック" charset="0"/>
              </a:rPr>
              <a:t>.</a:t>
            </a:r>
          </a:p>
        </p:txBody>
      </p:sp>
      <p:sp>
        <p:nvSpPr>
          <p:cNvPr id="4" name="Rectangle 3"/>
          <p:cNvSpPr txBox="1">
            <a:spLocks noChangeArrowheads="1"/>
          </p:cNvSpPr>
          <p:nvPr/>
        </p:nvSpPr>
        <p:spPr bwMode="auto">
          <a:xfrm>
            <a:off x="1371600" y="3886200"/>
            <a:ext cx="6400800" cy="1752600"/>
          </a:xfrm>
          <a:prstGeom prst="rect">
            <a:avLst/>
          </a:prstGeom>
          <a:noFill/>
          <a:ln w="9525">
            <a:noFill/>
            <a:miter lim="800000"/>
            <a:headEnd/>
            <a:tailEnd/>
          </a:ln>
        </p:spPr>
        <p:txBody>
          <a:bodyPr/>
          <a:lstStyle/>
          <a:p>
            <a:pPr algn="ctr">
              <a:spcBef>
                <a:spcPct val="20000"/>
              </a:spcBef>
              <a:defRPr/>
            </a:pPr>
            <a:r>
              <a:rPr lang="en-US" sz="3200" b="1" kern="0">
                <a:solidFill>
                  <a:srgbClr val="FFFFFF"/>
                </a:solidFill>
                <a:latin typeface="Arial"/>
                <a:ea typeface="ＭＳ Ｐゴシック"/>
                <a:cs typeface="ＭＳ Ｐゴシック"/>
              </a:rPr>
              <a:t>Subtitle</a:t>
            </a:r>
          </a:p>
        </p:txBody>
      </p:sp>
      <p:pic>
        <p:nvPicPr>
          <p:cNvPr id="268291" name="Picture 4" descr="the-widows-mites-zoo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762250"/>
            <a:ext cx="9144000" cy="409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charset="0"/>
                <a:ea typeface="ＭＳ Ｐゴシック" charset="0"/>
                <a:cs typeface="ＭＳ Ｐゴシック" charset="0"/>
              </a:rPr>
              <a:t>افتح قلبك إلى</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قادت</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ك</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من هم في </a:t>
            </a: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حاجة</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8-9</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الله</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10-13</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الفكرة الرئيسية في </a:t>
            </a: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512970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9313" name="Rectangle 2"/>
          <p:cNvSpPr>
            <a:spLocks noGrp="1" noChangeArrowheads="1"/>
          </p:cNvSpPr>
          <p:nvPr>
            <p:ph type="ctrTitle"/>
          </p:nvPr>
        </p:nvSpPr>
        <p:spPr>
          <a:xfrm>
            <a:off x="5029200" y="4267200"/>
            <a:ext cx="3429000" cy="1828800"/>
          </a:xfrm>
        </p:spPr>
        <p:txBody>
          <a:bodyPr/>
          <a:lstStyle/>
          <a:p>
            <a:pPr eaLnBrk="1" hangingPunct="1"/>
            <a:r>
              <a:rPr lang="en-US">
                <a:latin typeface="Arial" charset="0"/>
                <a:ea typeface="ＭＳ Ｐゴシック" charset="0"/>
                <a:cs typeface="ＭＳ Ｐゴシック" charset="0"/>
              </a:rPr>
              <a:t>Napoleon Hill</a:t>
            </a:r>
          </a:p>
        </p:txBody>
      </p:sp>
      <p:pic>
        <p:nvPicPr>
          <p:cNvPr id="269314" name="Picture 4" descr="napoleon-hil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30200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descr="napoleon hill tgrboo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8006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descr="Napoleon hill.jpe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886200"/>
            <a:ext cx="2627313"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ThinkAndGrowRich.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rot="1143128">
            <a:off x="2151063" y="2921000"/>
            <a:ext cx="2778125" cy="3838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37"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900" decel="100000" fill="hold"/>
                                        <p:tgtEl>
                                          <p:spTgt spid="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8" fill="hold" nodeType="afterGroup">
                            <p:stCondLst>
                              <p:cond delay="2000"/>
                            </p:stCondLst>
                            <p:childTnLst>
                              <p:par>
                                <p:cTn id="19" presetID="37" presetClass="entr" presetSubtype="0"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900" decel="100000" fill="hold"/>
                                        <p:tgtEl>
                                          <p:spTgt spid="6"/>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1361" name="Picture 4" descr="hand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965575" y="0"/>
            <a:ext cx="51784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2" name="Rectangle 2"/>
          <p:cNvSpPr>
            <a:spLocks noGrp="1" noChangeArrowheads="1"/>
          </p:cNvSpPr>
          <p:nvPr>
            <p:ph type="ctrTitle"/>
          </p:nvPr>
        </p:nvSpPr>
        <p:spPr>
          <a:xfrm>
            <a:off x="228600" y="-76200"/>
            <a:ext cx="8610600" cy="2590800"/>
          </a:xfrm>
        </p:spPr>
        <p:txBody>
          <a:bodyPr/>
          <a:lstStyle/>
          <a:p>
            <a:pPr eaLnBrk="1" hangingPunct="1"/>
            <a:r>
              <a:rPr lang="en-US">
                <a:latin typeface="Arial" charset="0"/>
                <a:ea typeface="ＭＳ Ｐゴシック" charset="0"/>
                <a:cs typeface="ＭＳ Ｐゴシック" charset="0"/>
              </a:rPr>
              <a:t>A.  Paul gives </a:t>
            </a:r>
            <a:r>
              <a:rPr lang="en-US">
                <a:solidFill>
                  <a:srgbClr val="FFFF00"/>
                </a:solidFill>
                <a:latin typeface="Arial" charset="0"/>
                <a:ea typeface="ＭＳ Ｐゴシック" charset="0"/>
                <a:cs typeface="ＭＳ Ｐゴシック" charset="0"/>
              </a:rPr>
              <a:t>two examples </a:t>
            </a:r>
            <a:r>
              <a:rPr lang="en-US">
                <a:latin typeface="Arial" charset="0"/>
                <a:ea typeface="ＭＳ Ｐゴシック" charset="0"/>
                <a:cs typeface="ＭＳ Ｐゴシック" charset="0"/>
              </a:rPr>
              <a:t>of becoming rich through generous giving (2 Cor. 8:1-9).</a:t>
            </a:r>
          </a:p>
        </p:txBody>
      </p:sp>
    </p:spTree>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2385" name="Picture 102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85800" y="952500"/>
            <a:ext cx="7848600" cy="5219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386" name="Rectangle 2"/>
          <p:cNvSpPr>
            <a:spLocks noGrp="1" noChangeArrowheads="1"/>
          </p:cNvSpPr>
          <p:nvPr>
            <p:ph type="ctrTitle"/>
          </p:nvPr>
        </p:nvSpPr>
        <p:spPr>
          <a:xfrm>
            <a:off x="4343400" y="914400"/>
            <a:ext cx="4800600" cy="1676400"/>
          </a:xfrm>
          <a:solidFill>
            <a:srgbClr val="333399"/>
          </a:solidFill>
        </p:spPr>
        <p:txBody>
          <a:bodyPr/>
          <a:lstStyle/>
          <a:p>
            <a:pPr eaLnBrk="1" hangingPunct="1"/>
            <a:r>
              <a:rPr lang="en-US" sz="4800">
                <a:latin typeface="Arial" charset="0"/>
                <a:ea typeface="ＭＳ Ｐゴシック" charset="0"/>
                <a:cs typeface="ＭＳ Ｐゴシック" charset="0"/>
              </a:rPr>
              <a:t>1. The Rich Macedonians</a:t>
            </a:r>
          </a:p>
        </p:txBody>
      </p:sp>
      <p:sp>
        <p:nvSpPr>
          <p:cNvPr id="4" name="Rectangle 3"/>
          <p:cNvSpPr txBox="1">
            <a:spLocks noChangeArrowheads="1"/>
          </p:cNvSpPr>
          <p:nvPr/>
        </p:nvSpPr>
        <p:spPr bwMode="auto">
          <a:xfrm>
            <a:off x="152400" y="152400"/>
            <a:ext cx="6400800" cy="914400"/>
          </a:xfrm>
          <a:prstGeom prst="rect">
            <a:avLst/>
          </a:prstGeom>
          <a:noFill/>
          <a:ln w="9525">
            <a:noFill/>
            <a:miter lim="800000"/>
            <a:headEnd/>
            <a:tailEnd/>
          </a:ln>
        </p:spPr>
        <p:txBody>
          <a:bodyPr/>
          <a:lstStyle/>
          <a:p>
            <a:pPr>
              <a:spcBef>
                <a:spcPct val="20000"/>
              </a:spcBef>
              <a:defRPr/>
            </a:pPr>
            <a:r>
              <a:rPr lang="en-US" sz="3200" b="1" i="1" kern="0">
                <a:solidFill>
                  <a:srgbClr val="FFFFFF"/>
                </a:solidFill>
                <a:latin typeface="Arial"/>
                <a:ea typeface="ＭＳ Ｐゴシック"/>
                <a:cs typeface="ＭＳ Ｐゴシック"/>
              </a:rPr>
              <a:t>Examples of real wealth...</a:t>
            </a:r>
          </a:p>
        </p:txBody>
      </p:sp>
      <p:sp>
        <p:nvSpPr>
          <p:cNvPr id="272388" name="TextBox 6"/>
          <p:cNvSpPr txBox="1">
            <a:spLocks noChangeArrowheads="1"/>
          </p:cNvSpPr>
          <p:nvPr/>
        </p:nvSpPr>
        <p:spPr bwMode="auto">
          <a:xfrm>
            <a:off x="152400" y="1181100"/>
            <a:ext cx="2804424"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dirty="0">
                <a:solidFill>
                  <a:srgbClr val="FFFFFF"/>
                </a:solidFill>
                <a:latin typeface="Arial" charset="0"/>
                <a:cs typeface="Arial" charset="0"/>
              </a:rPr>
              <a:t>A Poor </a:t>
            </a:r>
            <a:r>
              <a:rPr lang="en-US" altLang="ja-JP" dirty="0">
                <a:solidFill>
                  <a:srgbClr val="FFFFFF"/>
                </a:solidFill>
                <a:latin typeface="Arial" charset="0"/>
                <a:cs typeface="Arial" charset="0"/>
              </a:rPr>
              <a:t>"Rich" Area</a:t>
            </a:r>
            <a:endParaRPr lang="en-US" dirty="0">
              <a:solidFill>
                <a:srgbClr val="FFFFFF"/>
              </a:solidFill>
              <a:latin typeface="Arial" charset="0"/>
              <a:cs typeface="Arial" charset="0"/>
            </a:endParaRPr>
          </a:p>
        </p:txBody>
      </p:sp>
      <p:sp>
        <p:nvSpPr>
          <p:cNvPr id="7" name="Left Arrow 6"/>
          <p:cNvSpPr>
            <a:spLocks noChangeArrowheads="1"/>
          </p:cNvSpPr>
          <p:nvPr/>
        </p:nvSpPr>
        <p:spPr bwMode="auto">
          <a:xfrm>
            <a:off x="2971800" y="1295400"/>
            <a:ext cx="1905000" cy="685800"/>
          </a:xfrm>
          <a:prstGeom prst="leftArrow">
            <a:avLst>
              <a:gd name="adj1" fmla="val 50000"/>
              <a:gd name="adj2" fmla="val 50000"/>
            </a:avLst>
          </a:prstGeom>
          <a:solidFill>
            <a:schemeClr val="accent1"/>
          </a:solidFill>
          <a:ln w="9525">
            <a:solidFill>
              <a:schemeClr val="tx1"/>
            </a:solidFill>
            <a:round/>
            <a:headEnd/>
            <a:tailEnd/>
          </a:ln>
        </p:spPr>
        <p:txBody>
          <a:bodyPr/>
          <a:lstStyle/>
          <a:p>
            <a:pPr eaLnBrk="0" hangingPunct="0"/>
            <a:endParaRPr lang="en-US">
              <a:solidFill>
                <a:srgbClr val="000000"/>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3409" name="Rectangle 2"/>
          <p:cNvSpPr>
            <a:spLocks noGrp="1" noChangeArrowheads="1"/>
          </p:cNvSpPr>
          <p:nvPr>
            <p:ph type="ctrTitle"/>
          </p:nvPr>
        </p:nvSpPr>
        <p:spPr>
          <a:xfrm>
            <a:off x="685800" y="4419600"/>
            <a:ext cx="7772400" cy="1143000"/>
          </a:xfrm>
        </p:spPr>
        <p:txBody>
          <a:bodyPr/>
          <a:lstStyle/>
          <a:p>
            <a:pPr eaLnBrk="1" hangingPunct="1"/>
            <a:r>
              <a:rPr lang="en-US">
                <a:latin typeface="Arial" charset="0"/>
                <a:ea typeface="ＭＳ Ｐゴシック" charset="0"/>
                <a:cs typeface="ＭＳ Ｐゴシック" charset="0"/>
              </a:rPr>
              <a:t>How to Get Rich</a:t>
            </a:r>
          </a:p>
        </p:txBody>
      </p:sp>
      <p:pic>
        <p:nvPicPr>
          <p:cNvPr id="273410"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algn="ctr">
              <a:spcBef>
                <a:spcPct val="20000"/>
              </a:spcBef>
              <a:defRPr/>
            </a:pPr>
            <a:r>
              <a:rPr lang="ar-SA" sz="3200" b="1" kern="0" dirty="0">
                <a:solidFill>
                  <a:srgbClr val="FFFFFF"/>
                </a:solidFill>
                <a:latin typeface="Arial"/>
                <a:ea typeface="ＭＳ Ｐゴシック"/>
                <a:cs typeface="ＭＳ Ｐゴシック"/>
              </a:rPr>
              <a:t>2 </a:t>
            </a:r>
            <a:r>
              <a:rPr lang="ar-SA" sz="3200" b="1" kern="0" dirty="0" err="1">
                <a:solidFill>
                  <a:srgbClr val="FFFFFF"/>
                </a:solidFill>
                <a:latin typeface="Arial"/>
                <a:ea typeface="ＭＳ Ｐゴシック"/>
                <a:cs typeface="ＭＳ Ｐゴシック"/>
              </a:rPr>
              <a:t>كورنثوس</a:t>
            </a:r>
            <a:r>
              <a:rPr lang="en-US" sz="3200" b="1" kern="0" dirty="0">
                <a:solidFill>
                  <a:srgbClr val="FFFFFF"/>
                </a:solidFill>
                <a:latin typeface="Arial"/>
                <a:ea typeface="ＭＳ Ｐゴシック"/>
                <a:cs typeface="ＭＳ Ｐゴシック"/>
              </a:rPr>
              <a:t> 8:1-15</a:t>
            </a:r>
          </a:p>
        </p:txBody>
      </p:sp>
    </p:spTree>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4"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4435"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4436"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4437"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187" name="Text Box 19"/>
          <p:cNvSpPr txBox="1">
            <a:spLocks noChangeArrowheads="1"/>
          </p:cNvSpPr>
          <p:nvPr/>
        </p:nvSpPr>
        <p:spPr bwMode="auto">
          <a:xfrm>
            <a:off x="0" y="6029325"/>
            <a:ext cx="91440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Comic Sans MS" charset="0"/>
                <a:ea typeface="ＭＳ Ｐゴシック" charset="0"/>
              </a:rPr>
              <a:t>بولس يعيد تعريف الثروة الحقيقية</a:t>
            </a:r>
            <a:endParaRPr kumimoji="0" lang="en-GB" sz="2800" b="1"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274439"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4440"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4441"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4442"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4443" name="TextBox 6"/>
          <p:cNvSpPr txBox="1">
            <a:spLocks noChangeArrowheads="1"/>
          </p:cNvSpPr>
          <p:nvPr/>
        </p:nvSpPr>
        <p:spPr bwMode="auto">
          <a:xfrm>
            <a:off x="2209800" y="1371600"/>
            <a:ext cx="1647820"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مكدونية</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74444" name="TextBox 6"/>
          <p:cNvSpPr txBox="1">
            <a:spLocks noChangeArrowheads="1"/>
          </p:cNvSpPr>
          <p:nvPr/>
        </p:nvSpPr>
        <p:spPr bwMode="auto">
          <a:xfrm>
            <a:off x="2514600" y="4567238"/>
            <a:ext cx="1127232"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كورنثوس</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203" name="Oval 35"/>
          <p:cNvSpPr>
            <a:spLocks noChangeArrowheads="1"/>
          </p:cNvSpPr>
          <p:nvPr/>
        </p:nvSpPr>
        <p:spPr bwMode="auto">
          <a:xfrm>
            <a:off x="1981200" y="1295400"/>
            <a:ext cx="2286000" cy="609600"/>
          </a:xfrm>
          <a:prstGeom prst="ellipse">
            <a:avLst/>
          </a:prstGeom>
          <a:noFill/>
          <a:ln w="57150">
            <a:solidFill>
              <a:srgbClr val="0000F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solidFill>
                  <a:srgbClr val="FFFF99"/>
                </a:solidFill>
              </a:ln>
              <a:solidFill>
                <a:srgbClr val="0000FF"/>
              </a:solidFill>
              <a:effectLst/>
              <a:uLnTx/>
              <a:uFillTx/>
              <a:latin typeface="Times New Roman" charset="0"/>
              <a:ea typeface="ＭＳ Ｐゴシック"/>
              <a:cs typeface="ＭＳ Ｐゴシック"/>
            </a:endParaRPr>
          </a:p>
        </p:txBody>
      </p:sp>
      <p:sp>
        <p:nvSpPr>
          <p:cNvPr id="7205" name="Oval 37"/>
          <p:cNvSpPr>
            <a:spLocks noChangeArrowheads="1"/>
          </p:cNvSpPr>
          <p:nvPr/>
        </p:nvSpPr>
        <p:spPr bwMode="auto">
          <a:xfrm>
            <a:off x="2438400" y="4572000"/>
            <a:ext cx="1371600" cy="457200"/>
          </a:xfrm>
          <a:prstGeom prst="ellipse">
            <a:avLst/>
          </a:prstGeom>
          <a:noFill/>
          <a:ln w="571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FF"/>
              </a:solidFill>
              <a:effectLst/>
              <a:uLnTx/>
              <a:uFillTx/>
              <a:latin typeface="Times New Roman" charset="0"/>
              <a:ea typeface="ＭＳ Ｐゴシック" charset="0"/>
            </a:endParaRPr>
          </a:p>
        </p:txBody>
      </p:sp>
      <p:sp>
        <p:nvSpPr>
          <p:cNvPr id="23" name="Up Arrow 22"/>
          <p:cNvSpPr>
            <a:spLocks noChangeArrowheads="1"/>
          </p:cNvSpPr>
          <p:nvPr/>
        </p:nvSpPr>
        <p:spPr bwMode="auto">
          <a:xfrm rot="10800000">
            <a:off x="2667000" y="1828800"/>
            <a:ext cx="838200" cy="2743200"/>
          </a:xfrm>
          <a:prstGeom prst="upArrow">
            <a:avLst>
              <a:gd name="adj1" fmla="val 50000"/>
              <a:gd name="adj2" fmla="val 79439"/>
            </a:avLst>
          </a:prstGeom>
          <a:solidFill>
            <a:srgbClr val="8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 name="TextBox 6"/>
          <p:cNvSpPr txBox="1">
            <a:spLocks noChangeArrowheads="1"/>
          </p:cNvSpPr>
          <p:nvPr/>
        </p:nvSpPr>
        <p:spPr bwMode="auto">
          <a:xfrm>
            <a:off x="4038600" y="1600200"/>
            <a:ext cx="5105400" cy="267765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altLang="ja-JP" sz="2800" b="1" i="0" u="none" strike="noStrike" kern="1200" cap="none" spc="0" normalizeH="0" baseline="0" noProof="0" dirty="0">
                <a:ln>
                  <a:noFill/>
                </a:ln>
                <a:solidFill>
                  <a:srgbClr val="FFFFFF"/>
                </a:solidFill>
                <a:effectLst/>
                <a:uLnTx/>
                <a:uFillTx/>
                <a:latin typeface="Arial" charset="0"/>
                <a:ea typeface="ＭＳ Ｐゴシック" charset="0"/>
              </a:rPr>
              <a:t>أظهر المكدونيون غنى سخائهم (8: 2)</a:t>
            </a:r>
            <a:endParaRPr kumimoji="0" lang="en-US" altLang="ja-JP" sz="2800" b="1" i="0" u="none" strike="noStrike" kern="1200" cap="none" spc="0" normalizeH="0" baseline="0" noProof="0" dirty="0">
              <a:ln>
                <a:noFill/>
              </a:ln>
              <a:solidFill>
                <a:srgbClr val="FFFFFF"/>
              </a:solidFill>
              <a:effectLst/>
              <a:uLnTx/>
              <a:uFillTx/>
              <a:latin typeface="Arial" charset="0"/>
              <a:ea typeface="ＭＳ Ｐゴシック" charset="0"/>
            </a:endParaRPr>
          </a:p>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rPr>
              <a:t>قيل عن الكورنثيون أنهم صاروا أغنياء في المسيح (8: 9)</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endParaRPr>
          </a:p>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وعد الله أن هؤلاء الذين يحققون شروط معينة سيكونون أغنياء بطرق عديدة (9: 11)</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6" name="Title 25"/>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latin typeface="Arial" charset="0"/>
                <a:ea typeface="ＭＳ Ｐゴシック" charset="0"/>
                <a:cs typeface="Arial" charset="0"/>
              </a:rPr>
              <a:t>الغنى في 2 كورنثوس 8-9</a:t>
            </a:r>
            <a:endParaRPr lang="en-US" dirty="0">
              <a:solidFill>
                <a:srgbClr val="FFFFFF"/>
              </a:solidFill>
              <a:effectLst>
                <a:outerShdw blurRad="38100" dist="38100" dir="2700000" algn="tl">
                  <a:srgbClr val="808080"/>
                </a:outerShdw>
              </a:effectLst>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7203"/>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2000"/>
                                  </p:stCondLst>
                                  <p:childTnLst>
                                    <p:set>
                                      <p:cBhvr>
                                        <p:cTn id="9" dur="1" fill="hold">
                                          <p:stCondLst>
                                            <p:cond delay="499"/>
                                          </p:stCondLst>
                                        </p:cTn>
                                        <p:tgtEl>
                                          <p:spTgt spid="7205"/>
                                        </p:tgtEl>
                                        <p:attrNameLst>
                                          <p:attrName>style.visibility</p:attrName>
                                        </p:attrNameLst>
                                      </p:cBhvr>
                                      <p:to>
                                        <p:strVal val="visible"/>
                                      </p:to>
                                    </p:set>
                                  </p:childTnLst>
                                </p:cTn>
                              </p:par>
                            </p:childTnLst>
                          </p:cTn>
                        </p:par>
                        <p:par>
                          <p:cTn id="10" fill="hold" nodeType="afterGroup">
                            <p:stCondLst>
                              <p:cond delay="3000"/>
                            </p:stCondLst>
                            <p:childTnLst>
                              <p:par>
                                <p:cTn id="11" presetID="2" presetClass="entr" presetSubtype="8" fill="hold" grpId="0" nodeType="afterEffect">
                                  <p:stCondLst>
                                    <p:cond delay="0"/>
                                  </p:stCondLst>
                                  <p:childTnLst>
                                    <p:set>
                                      <p:cBhvr>
                                        <p:cTn id="12" dur="1" fill="hold">
                                          <p:stCondLst>
                                            <p:cond delay="0"/>
                                          </p:stCondLst>
                                        </p:cTn>
                                        <p:tgtEl>
                                          <p:spTgt spid="7187"/>
                                        </p:tgtEl>
                                        <p:attrNameLst>
                                          <p:attrName>style.visibility</p:attrName>
                                        </p:attrNameLst>
                                      </p:cBhvr>
                                      <p:to>
                                        <p:strVal val="visible"/>
                                      </p:to>
                                    </p:set>
                                    <p:anim calcmode="lin" valueType="num">
                                      <p:cBhvr additive="base">
                                        <p:cTn id="13" dur="500" fill="hold"/>
                                        <p:tgtEl>
                                          <p:spTgt spid="7187"/>
                                        </p:tgtEl>
                                        <p:attrNameLst>
                                          <p:attrName>ppt_x</p:attrName>
                                        </p:attrNameLst>
                                      </p:cBhvr>
                                      <p:tavLst>
                                        <p:tav tm="0">
                                          <p:val>
                                            <p:strVal val="0-#ppt_w/2"/>
                                          </p:val>
                                        </p:tav>
                                        <p:tav tm="100000">
                                          <p:val>
                                            <p:strVal val="#ppt_x"/>
                                          </p:val>
                                        </p:tav>
                                      </p:tavLst>
                                    </p:anim>
                                    <p:anim calcmode="lin" valueType="num">
                                      <p:cBhvr additive="base">
                                        <p:cTn id="14" dur="500" fill="hold"/>
                                        <p:tgtEl>
                                          <p:spTgt spid="7187"/>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35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2000"/>
                                        <p:tgtEl>
                                          <p:spTgt spid="2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
                                            <p:bg/>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7" grpId="0" autoUpdateAnimBg="0"/>
      <p:bldP spid="7203" grpId="0" animBg="1" autoUpdateAnimBg="0"/>
      <p:bldP spid="7205" grpId="0" animBg="1" autoUpdateAnimBg="0"/>
      <p:bldP spid="23" grpId="0" animBg="1"/>
      <p:bldP spid="25" grpId="0" build="p"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t>أفسح المقدونيون الطريق إلى ما هو أبعد </a:t>
            </a:r>
            <a:br>
              <a:rPr lang="ar-JO" sz="4000" dirty="0"/>
            </a:br>
            <a:r>
              <a:rPr lang="ar-JO" sz="4000" dirty="0"/>
              <a:t>مما يمكن أن تدعمه وسائلهم </a:t>
            </a:r>
            <a:br>
              <a:rPr lang="ar-JO" sz="4000" dirty="0"/>
            </a:br>
            <a:r>
              <a:rPr lang="ar-JO" sz="4000" dirty="0"/>
              <a:t>(8: 1-3 أ)</a:t>
            </a:r>
            <a:endParaRPr lang="en-US" sz="4000" dirty="0">
              <a:solidFill>
                <a:srgbClr val="FFFFFF"/>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304800" y="2286000"/>
            <a:ext cx="8686800" cy="4191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uLnTx/>
                <a:uFillTx/>
                <a:latin typeface="Arial" charset="0"/>
                <a:ea typeface="ＭＳ Ｐゴシック" charset="0"/>
              </a:rPr>
              <a:t>1 ثم نعرفكم أيها الإخوة نعمة الله المعطاة في كنائس مكدونية 2 أنه في اخحتبار ضيقة شديدة فاض وفور فرحهم و فقرهم العميق لغنى سخائهم 3 لأنهم أعطوا حسب الطاقة أنا اشهد و فوق الطاقة من تلقاء أنفسهم</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6481"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482"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6483"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6484"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6485"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6486"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6487"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6488"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6489"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6490" name="TextBox 6"/>
          <p:cNvSpPr txBox="1">
            <a:spLocks noChangeArrowheads="1"/>
          </p:cNvSpPr>
          <p:nvPr/>
        </p:nvSpPr>
        <p:spPr bwMode="auto">
          <a:xfrm>
            <a:off x="2209800" y="1371600"/>
            <a:ext cx="1690688"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solidFill>
                  <a:srgbClr val="FFFFFF"/>
                </a:solidFill>
                <a:latin typeface="Arial" charset="0"/>
                <a:cs typeface="Arial" charset="0"/>
              </a:rPr>
              <a:t>Macedonia</a:t>
            </a:r>
          </a:p>
        </p:txBody>
      </p:sp>
      <p:sp>
        <p:nvSpPr>
          <p:cNvPr id="276491" name="TextBox 6"/>
          <p:cNvSpPr txBox="1">
            <a:spLocks noChangeArrowheads="1"/>
          </p:cNvSpPr>
          <p:nvPr/>
        </p:nvSpPr>
        <p:spPr bwMode="auto">
          <a:xfrm>
            <a:off x="2514600" y="4567238"/>
            <a:ext cx="1176338" cy="4619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solidFill>
                  <a:srgbClr val="FFFFFF"/>
                </a:solidFill>
                <a:latin typeface="Arial" charset="0"/>
                <a:cs typeface="Arial" charset="0"/>
              </a:rPr>
              <a:t>Corinth</a:t>
            </a:r>
          </a:p>
        </p:txBody>
      </p:sp>
      <p:sp>
        <p:nvSpPr>
          <p:cNvPr id="26" name="Title 25"/>
          <p:cNvSpPr>
            <a:spLocks noGrp="1"/>
          </p:cNvSpPr>
          <p:nvPr>
            <p:ph type="title" idx="4294967295"/>
          </p:nvPr>
        </p:nvSpPr>
        <p:spPr>
          <a:xfrm>
            <a:off x="685800" y="0"/>
            <a:ext cx="7772400" cy="762000"/>
          </a:xfrm>
        </p:spPr>
        <p:txBody>
          <a:bodyPr/>
          <a:lstStyle/>
          <a:p>
            <a:pPr>
              <a:defRPr/>
            </a:pPr>
            <a:r>
              <a:rPr lang="en-US">
                <a:solidFill>
                  <a:srgbClr val="FFFFFF"/>
                </a:solidFill>
                <a:effectLst>
                  <a:outerShdw blurRad="38100" dist="38100" dir="2700000" algn="tl">
                    <a:srgbClr val="808080"/>
                  </a:outerShdw>
                </a:effectLst>
                <a:latin typeface="Arial" charset="0"/>
                <a:ea typeface="ＭＳ Ｐゴシック" charset="0"/>
                <a:cs typeface="Arial" charset="0"/>
              </a:rPr>
              <a:t>Macedonia off the sea lanes</a:t>
            </a:r>
          </a:p>
        </p:txBody>
      </p:sp>
      <p:sp>
        <p:nvSpPr>
          <p:cNvPr id="15" name="Freeform 14"/>
          <p:cNvSpPr>
            <a:spLocks noChangeArrowheads="1"/>
          </p:cNvSpPr>
          <p:nvPr/>
        </p:nvSpPr>
        <p:spPr bwMode="auto">
          <a:xfrm>
            <a:off x="-82550" y="1811338"/>
            <a:ext cx="6691313" cy="4222750"/>
          </a:xfrm>
          <a:custGeom>
            <a:avLst/>
            <a:gdLst>
              <a:gd name="T0" fmla="*/ 70603 w 6690803"/>
              <a:gd name="T1" fmla="*/ 141139 h 4222631"/>
              <a:gd name="T2" fmla="*/ 247126 w 6690803"/>
              <a:gd name="T3" fmla="*/ 364605 h 4222631"/>
              <a:gd name="T4" fmla="*/ 329499 w 6690803"/>
              <a:gd name="T5" fmla="*/ 470460 h 4222631"/>
              <a:gd name="T6" fmla="*/ 458946 w 6690803"/>
              <a:gd name="T7" fmla="*/ 670410 h 4222631"/>
              <a:gd name="T8" fmla="*/ 588394 w 6690803"/>
              <a:gd name="T9" fmla="*/ 835076 h 4222631"/>
              <a:gd name="T10" fmla="*/ 753138 w 6690803"/>
              <a:gd name="T11" fmla="*/ 1070301 h 4222631"/>
              <a:gd name="T12" fmla="*/ 894355 w 6690803"/>
              <a:gd name="T13" fmla="*/ 1176155 h 4222631"/>
              <a:gd name="T14" fmla="*/ 1059109 w 6690803"/>
              <a:gd name="T15" fmla="*/ 1282009 h 4222631"/>
              <a:gd name="T16" fmla="*/ 1165019 w 6690803"/>
              <a:gd name="T17" fmla="*/ 1411390 h 4222631"/>
              <a:gd name="T18" fmla="*/ 1247391 w 6690803"/>
              <a:gd name="T19" fmla="*/ 1564287 h 4222631"/>
              <a:gd name="T20" fmla="*/ 1306234 w 6690803"/>
              <a:gd name="T21" fmla="*/ 1611330 h 4222631"/>
              <a:gd name="T22" fmla="*/ 1412146 w 6690803"/>
              <a:gd name="T23" fmla="*/ 1752469 h 4222631"/>
              <a:gd name="T24" fmla="*/ 1482749 w 6690803"/>
              <a:gd name="T25" fmla="*/ 1811280 h 4222631"/>
              <a:gd name="T26" fmla="*/ 1565121 w 6690803"/>
              <a:gd name="T27" fmla="*/ 1893608 h 4222631"/>
              <a:gd name="T28" fmla="*/ 1671031 w 6690803"/>
              <a:gd name="T29" fmla="*/ 1964178 h 4222631"/>
              <a:gd name="T30" fmla="*/ 1776941 w 6690803"/>
              <a:gd name="T31" fmla="*/ 2022989 h 4222631"/>
              <a:gd name="T32" fmla="*/ 1859323 w 6690803"/>
              <a:gd name="T33" fmla="*/ 2222939 h 4222631"/>
              <a:gd name="T34" fmla="*/ 2024067 w 6690803"/>
              <a:gd name="T35" fmla="*/ 2246456 h 4222631"/>
              <a:gd name="T36" fmla="*/ 2188822 w 6690803"/>
              <a:gd name="T37" fmla="*/ 2340552 h 4222631"/>
              <a:gd name="T38" fmla="*/ 2400642 w 6690803"/>
              <a:gd name="T39" fmla="*/ 2364078 h 4222631"/>
              <a:gd name="T40" fmla="*/ 2541858 w 6690803"/>
              <a:gd name="T41" fmla="*/ 2305267 h 4222631"/>
              <a:gd name="T42" fmla="*/ 2800744 w 6690803"/>
              <a:gd name="T43" fmla="*/ 2293509 h 4222631"/>
              <a:gd name="T44" fmla="*/ 3224393 w 6690803"/>
              <a:gd name="T45" fmla="*/ 2328793 h 4222631"/>
              <a:gd name="T46" fmla="*/ 3365602 w 6690803"/>
              <a:gd name="T47" fmla="*/ 2458164 h 4222631"/>
              <a:gd name="T48" fmla="*/ 3459751 w 6690803"/>
              <a:gd name="T49" fmla="*/ 2575787 h 4222631"/>
              <a:gd name="T50" fmla="*/ 3530354 w 6690803"/>
              <a:gd name="T51" fmla="*/ 2634588 h 4222631"/>
              <a:gd name="T52" fmla="*/ 3648033 w 6690803"/>
              <a:gd name="T53" fmla="*/ 2681641 h 4222631"/>
              <a:gd name="T54" fmla="*/ 3777481 w 6690803"/>
              <a:gd name="T55" fmla="*/ 2705157 h 4222631"/>
              <a:gd name="T56" fmla="*/ 3906928 w 6690803"/>
              <a:gd name="T57" fmla="*/ 2811012 h 4222631"/>
              <a:gd name="T58" fmla="*/ 4036373 w 6690803"/>
              <a:gd name="T59" fmla="*/ 2975677 h 4222631"/>
              <a:gd name="T60" fmla="*/ 4177583 w 6690803"/>
              <a:gd name="T61" fmla="*/ 3105049 h 4222631"/>
              <a:gd name="T62" fmla="*/ 4318799 w 6690803"/>
              <a:gd name="T63" fmla="*/ 3222671 h 4222631"/>
              <a:gd name="T64" fmla="*/ 4577695 w 6690803"/>
              <a:gd name="T65" fmla="*/ 3363810 h 4222631"/>
              <a:gd name="T66" fmla="*/ 4718908 w 6690803"/>
              <a:gd name="T67" fmla="*/ 3481422 h 4222631"/>
              <a:gd name="T68" fmla="*/ 4871887 w 6690803"/>
              <a:gd name="T69" fmla="*/ 3504949 h 4222631"/>
              <a:gd name="T70" fmla="*/ 5048410 w 6690803"/>
              <a:gd name="T71" fmla="*/ 3599035 h 4222631"/>
              <a:gd name="T72" fmla="*/ 5154320 w 6690803"/>
              <a:gd name="T73" fmla="*/ 3646088 h 4222631"/>
              <a:gd name="T74" fmla="*/ 5248461 w 6690803"/>
              <a:gd name="T75" fmla="*/ 3681372 h 4222631"/>
              <a:gd name="T76" fmla="*/ 5342602 w 6690803"/>
              <a:gd name="T77" fmla="*/ 3716657 h 4222631"/>
              <a:gd name="T78" fmla="*/ 5472050 w 6690803"/>
              <a:gd name="T79" fmla="*/ 3740174 h 4222631"/>
              <a:gd name="T80" fmla="*/ 5577960 w 6690803"/>
              <a:gd name="T81" fmla="*/ 3787227 h 4222631"/>
              <a:gd name="T82" fmla="*/ 5660332 w 6690803"/>
              <a:gd name="T83" fmla="*/ 3834270 h 4222631"/>
              <a:gd name="T84" fmla="*/ 5754476 w 6690803"/>
              <a:gd name="T85" fmla="*/ 3893081 h 4222631"/>
              <a:gd name="T86" fmla="*/ 5836855 w 6690803"/>
              <a:gd name="T87" fmla="*/ 3940124 h 4222631"/>
              <a:gd name="T88" fmla="*/ 6001599 w 6690803"/>
              <a:gd name="T89" fmla="*/ 4022452 h 4222631"/>
              <a:gd name="T90" fmla="*/ 6119278 w 6690803"/>
              <a:gd name="T91" fmla="*/ 4081263 h 4222631"/>
              <a:gd name="T92" fmla="*/ 6284032 w 6690803"/>
              <a:gd name="T93" fmla="*/ 4163591 h 4222631"/>
              <a:gd name="T94" fmla="*/ 6495852 w 6690803"/>
              <a:gd name="T95" fmla="*/ 4198875 h 4222631"/>
              <a:gd name="T96" fmla="*/ 6695903 w 6690803"/>
              <a:gd name="T97" fmla="*/ 4222402 h 42226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0803"/>
              <a:gd name="T148" fmla="*/ 0 h 4222631"/>
              <a:gd name="T149" fmla="*/ 6690803 w 6690803"/>
              <a:gd name="T150" fmla="*/ 4222631 h 42226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0803" h="4222631">
                <a:moveTo>
                  <a:pt x="0" y="0"/>
                </a:moveTo>
                <a:cubicBezTo>
                  <a:pt x="23613" y="55095"/>
                  <a:pt x="35741" y="93631"/>
                  <a:pt x="70553" y="141099"/>
                </a:cubicBezTo>
                <a:cubicBezTo>
                  <a:pt x="92141" y="170535"/>
                  <a:pt x="177348" y="273359"/>
                  <a:pt x="211660" y="317472"/>
                </a:cubicBezTo>
                <a:cubicBezTo>
                  <a:pt x="223692" y="332941"/>
                  <a:pt x="234904" y="349036"/>
                  <a:pt x="246936" y="364505"/>
                </a:cubicBezTo>
                <a:cubicBezTo>
                  <a:pt x="262345" y="384315"/>
                  <a:pt x="278563" y="403487"/>
                  <a:pt x="293972" y="423297"/>
                </a:cubicBezTo>
                <a:cubicBezTo>
                  <a:pt x="306004" y="438766"/>
                  <a:pt x="329249" y="470330"/>
                  <a:pt x="329249" y="470330"/>
                </a:cubicBezTo>
                <a:cubicBezTo>
                  <a:pt x="333168" y="482088"/>
                  <a:pt x="334762" y="494898"/>
                  <a:pt x="341007" y="505604"/>
                </a:cubicBezTo>
                <a:cubicBezTo>
                  <a:pt x="405130" y="615524"/>
                  <a:pt x="397123" y="588261"/>
                  <a:pt x="458596" y="670220"/>
                </a:cubicBezTo>
                <a:cubicBezTo>
                  <a:pt x="467075" y="681525"/>
                  <a:pt x="473383" y="694383"/>
                  <a:pt x="482114" y="705495"/>
                </a:cubicBezTo>
                <a:cubicBezTo>
                  <a:pt x="516532" y="749297"/>
                  <a:pt x="557819" y="787978"/>
                  <a:pt x="587944" y="834836"/>
                </a:cubicBezTo>
                <a:cubicBezTo>
                  <a:pt x="623221" y="889708"/>
                  <a:pt x="652012" y="949338"/>
                  <a:pt x="693774" y="999451"/>
                </a:cubicBezTo>
                <a:cubicBezTo>
                  <a:pt x="713372" y="1022968"/>
                  <a:pt x="732230" y="1047122"/>
                  <a:pt x="752568" y="1070001"/>
                </a:cubicBezTo>
                <a:cubicBezTo>
                  <a:pt x="777292" y="1097813"/>
                  <a:pt x="817572" y="1132931"/>
                  <a:pt x="846639" y="1152308"/>
                </a:cubicBezTo>
                <a:cubicBezTo>
                  <a:pt x="861224" y="1162031"/>
                  <a:pt x="877996" y="1167986"/>
                  <a:pt x="893675" y="1175825"/>
                </a:cubicBezTo>
                <a:cubicBezTo>
                  <a:pt x="905434" y="1187583"/>
                  <a:pt x="915328" y="1201564"/>
                  <a:pt x="928951" y="1211100"/>
                </a:cubicBezTo>
                <a:cubicBezTo>
                  <a:pt x="1004370" y="1263890"/>
                  <a:pt x="995265" y="1245631"/>
                  <a:pt x="1058299" y="1281649"/>
                </a:cubicBezTo>
                <a:cubicBezTo>
                  <a:pt x="1174642" y="1348127"/>
                  <a:pt x="998477" y="1257620"/>
                  <a:pt x="1140611" y="1328682"/>
                </a:cubicBezTo>
                <a:cubicBezTo>
                  <a:pt x="1177371" y="1475714"/>
                  <a:pt x="1130390" y="1292910"/>
                  <a:pt x="1164129" y="1410990"/>
                </a:cubicBezTo>
                <a:cubicBezTo>
                  <a:pt x="1169152" y="1428570"/>
                  <a:pt x="1178249" y="1474504"/>
                  <a:pt x="1187647" y="1493298"/>
                </a:cubicBezTo>
                <a:cubicBezTo>
                  <a:pt x="1198492" y="1514986"/>
                  <a:pt x="1226940" y="1550847"/>
                  <a:pt x="1246441" y="1563847"/>
                </a:cubicBezTo>
                <a:cubicBezTo>
                  <a:pt x="1256754" y="1570722"/>
                  <a:pt x="1269959" y="1571686"/>
                  <a:pt x="1281718" y="1575605"/>
                </a:cubicBezTo>
                <a:cubicBezTo>
                  <a:pt x="1289557" y="1587363"/>
                  <a:pt x="1296039" y="1600150"/>
                  <a:pt x="1305236" y="1610880"/>
                </a:cubicBezTo>
                <a:cubicBezTo>
                  <a:pt x="1319666" y="1627714"/>
                  <a:pt x="1338967" y="1640176"/>
                  <a:pt x="1352271" y="1657913"/>
                </a:cubicBezTo>
                <a:cubicBezTo>
                  <a:pt x="1408161" y="1732429"/>
                  <a:pt x="1338878" y="1679794"/>
                  <a:pt x="1411066" y="1751979"/>
                </a:cubicBezTo>
                <a:cubicBezTo>
                  <a:pt x="1421059" y="1761972"/>
                  <a:pt x="1435485" y="1766449"/>
                  <a:pt x="1446342" y="1775496"/>
                </a:cubicBezTo>
                <a:cubicBezTo>
                  <a:pt x="1459117" y="1786141"/>
                  <a:pt x="1469860" y="1799012"/>
                  <a:pt x="1481619" y="1810770"/>
                </a:cubicBezTo>
                <a:cubicBezTo>
                  <a:pt x="1485539" y="1822528"/>
                  <a:pt x="1484614" y="1837281"/>
                  <a:pt x="1493378" y="1846045"/>
                </a:cubicBezTo>
                <a:cubicBezTo>
                  <a:pt x="1513364" y="1866030"/>
                  <a:pt x="1540413" y="1877400"/>
                  <a:pt x="1563931" y="1893078"/>
                </a:cubicBezTo>
                <a:lnTo>
                  <a:pt x="1634484" y="1940111"/>
                </a:lnTo>
                <a:cubicBezTo>
                  <a:pt x="1646243" y="1947950"/>
                  <a:pt x="1659767" y="1953635"/>
                  <a:pt x="1669761" y="1963628"/>
                </a:cubicBezTo>
                <a:cubicBezTo>
                  <a:pt x="1681520" y="1975386"/>
                  <a:pt x="1690501" y="1990827"/>
                  <a:pt x="1705038" y="1998902"/>
                </a:cubicBezTo>
                <a:cubicBezTo>
                  <a:pt x="1726708" y="2010940"/>
                  <a:pt x="1775591" y="2022419"/>
                  <a:pt x="1775591" y="2022419"/>
                </a:cubicBezTo>
                <a:cubicBezTo>
                  <a:pt x="1794030" y="2050076"/>
                  <a:pt x="1811149" y="2072592"/>
                  <a:pt x="1822626" y="2104727"/>
                </a:cubicBezTo>
                <a:cubicBezTo>
                  <a:pt x="1836389" y="2143263"/>
                  <a:pt x="1827738" y="2194659"/>
                  <a:pt x="1857903" y="2222309"/>
                </a:cubicBezTo>
                <a:cubicBezTo>
                  <a:pt x="1884068" y="2246292"/>
                  <a:pt x="1928596" y="2229048"/>
                  <a:pt x="1963733" y="2234067"/>
                </a:cubicBezTo>
                <a:cubicBezTo>
                  <a:pt x="1983518" y="2236893"/>
                  <a:pt x="2002929" y="2241906"/>
                  <a:pt x="2022527" y="2245826"/>
                </a:cubicBezTo>
                <a:cubicBezTo>
                  <a:pt x="2201924" y="2335517"/>
                  <a:pt x="2003986" y="2231297"/>
                  <a:pt x="2140116" y="2316375"/>
                </a:cubicBezTo>
                <a:cubicBezTo>
                  <a:pt x="2154981" y="2325665"/>
                  <a:pt x="2172888" y="2329704"/>
                  <a:pt x="2187152" y="2339892"/>
                </a:cubicBezTo>
                <a:cubicBezTo>
                  <a:pt x="2264225" y="2394941"/>
                  <a:pt x="2182030" y="2361700"/>
                  <a:pt x="2257705" y="2386925"/>
                </a:cubicBezTo>
                <a:cubicBezTo>
                  <a:pt x="2304741" y="2379086"/>
                  <a:pt x="2352263" y="2373752"/>
                  <a:pt x="2398812" y="2363408"/>
                </a:cubicBezTo>
                <a:cubicBezTo>
                  <a:pt x="2423011" y="2358031"/>
                  <a:pt x="2469365" y="2339892"/>
                  <a:pt x="2469365" y="2339892"/>
                </a:cubicBezTo>
                <a:cubicBezTo>
                  <a:pt x="2506416" y="2315192"/>
                  <a:pt x="2498724" y="2315851"/>
                  <a:pt x="2539918" y="2304617"/>
                </a:cubicBezTo>
                <a:cubicBezTo>
                  <a:pt x="2571101" y="2296113"/>
                  <a:pt x="2633989" y="2281100"/>
                  <a:pt x="2633989" y="2281100"/>
                </a:cubicBezTo>
                <a:cubicBezTo>
                  <a:pt x="2688864" y="2285020"/>
                  <a:pt x="2743665" y="2290179"/>
                  <a:pt x="2798614" y="2292859"/>
                </a:cubicBezTo>
                <a:cubicBezTo>
                  <a:pt x="2904390" y="2298019"/>
                  <a:pt x="3010567" y="2295823"/>
                  <a:pt x="3116103" y="2304617"/>
                </a:cubicBezTo>
                <a:cubicBezTo>
                  <a:pt x="3152115" y="2307618"/>
                  <a:pt x="3186656" y="2320294"/>
                  <a:pt x="3221933" y="2328133"/>
                </a:cubicBezTo>
                <a:cubicBezTo>
                  <a:pt x="3237612" y="2335972"/>
                  <a:pt x="3255281" y="2340700"/>
                  <a:pt x="3268969" y="2351650"/>
                </a:cubicBezTo>
                <a:cubicBezTo>
                  <a:pt x="3339128" y="2407774"/>
                  <a:pt x="3325487" y="2404903"/>
                  <a:pt x="3363040" y="2457474"/>
                </a:cubicBezTo>
                <a:cubicBezTo>
                  <a:pt x="3374431" y="2473421"/>
                  <a:pt x="3386926" y="2488560"/>
                  <a:pt x="3398317" y="2504507"/>
                </a:cubicBezTo>
                <a:cubicBezTo>
                  <a:pt x="3485895" y="2627110"/>
                  <a:pt x="3347314" y="2443310"/>
                  <a:pt x="3457111" y="2575057"/>
                </a:cubicBezTo>
                <a:cubicBezTo>
                  <a:pt x="3466158" y="2585913"/>
                  <a:pt x="3469772" y="2601284"/>
                  <a:pt x="3480629" y="2610331"/>
                </a:cubicBezTo>
                <a:cubicBezTo>
                  <a:pt x="3494095" y="2621552"/>
                  <a:pt x="3511552" y="2626943"/>
                  <a:pt x="3527664" y="2633848"/>
                </a:cubicBezTo>
                <a:cubicBezTo>
                  <a:pt x="3539057" y="2638730"/>
                  <a:pt x="3551548" y="2640724"/>
                  <a:pt x="3562941" y="2645606"/>
                </a:cubicBezTo>
                <a:cubicBezTo>
                  <a:pt x="3601662" y="2662200"/>
                  <a:pt x="3607065" y="2672395"/>
                  <a:pt x="3645253" y="2680881"/>
                </a:cubicBezTo>
                <a:cubicBezTo>
                  <a:pt x="3668527" y="2686053"/>
                  <a:pt x="3692348" y="2688374"/>
                  <a:pt x="3715806" y="2692639"/>
                </a:cubicBezTo>
                <a:cubicBezTo>
                  <a:pt x="3735470" y="2696214"/>
                  <a:pt x="3755319" y="2699138"/>
                  <a:pt x="3774601" y="2704397"/>
                </a:cubicBezTo>
                <a:cubicBezTo>
                  <a:pt x="3798517" y="2710919"/>
                  <a:pt x="3845154" y="2727914"/>
                  <a:pt x="3845154" y="2727914"/>
                </a:cubicBezTo>
                <a:cubicBezTo>
                  <a:pt x="3887275" y="2812150"/>
                  <a:pt x="3845685" y="2741369"/>
                  <a:pt x="3903948" y="2810222"/>
                </a:cubicBezTo>
                <a:cubicBezTo>
                  <a:pt x="3936371" y="2848539"/>
                  <a:pt x="3967901" y="2887650"/>
                  <a:pt x="3998019" y="2927804"/>
                </a:cubicBezTo>
                <a:cubicBezTo>
                  <a:pt x="4009778" y="2943482"/>
                  <a:pt x="4019438" y="2960980"/>
                  <a:pt x="4033296" y="2974837"/>
                </a:cubicBezTo>
                <a:cubicBezTo>
                  <a:pt x="4051043" y="2992583"/>
                  <a:pt x="4073589" y="3004912"/>
                  <a:pt x="4092090" y="3021870"/>
                </a:cubicBezTo>
                <a:cubicBezTo>
                  <a:pt x="4120693" y="3048088"/>
                  <a:pt x="4139697" y="3086826"/>
                  <a:pt x="4174403" y="3104178"/>
                </a:cubicBezTo>
                <a:cubicBezTo>
                  <a:pt x="4211660" y="3122806"/>
                  <a:pt x="4237945" y="3132441"/>
                  <a:pt x="4268474" y="3162969"/>
                </a:cubicBezTo>
                <a:cubicBezTo>
                  <a:pt x="4286221" y="3180715"/>
                  <a:pt x="4297008" y="3204803"/>
                  <a:pt x="4315509" y="3221761"/>
                </a:cubicBezTo>
                <a:cubicBezTo>
                  <a:pt x="4424500" y="3321665"/>
                  <a:pt x="4374247" y="3268765"/>
                  <a:pt x="4468375" y="3315827"/>
                </a:cubicBezTo>
                <a:cubicBezTo>
                  <a:pt x="4580181" y="3371727"/>
                  <a:pt x="4392179" y="3302187"/>
                  <a:pt x="4574205" y="3362860"/>
                </a:cubicBezTo>
                <a:cubicBezTo>
                  <a:pt x="4589883" y="3374618"/>
                  <a:pt x="4606360" y="3385381"/>
                  <a:pt x="4621240" y="3398134"/>
                </a:cubicBezTo>
                <a:cubicBezTo>
                  <a:pt x="4660830" y="3432066"/>
                  <a:pt x="4663806" y="3451830"/>
                  <a:pt x="4715311" y="3480442"/>
                </a:cubicBezTo>
                <a:cubicBezTo>
                  <a:pt x="4729439" y="3488290"/>
                  <a:pt x="4746374" y="3489743"/>
                  <a:pt x="4762347" y="3492200"/>
                </a:cubicBezTo>
                <a:cubicBezTo>
                  <a:pt x="4797428" y="3497597"/>
                  <a:pt x="4832900" y="3500039"/>
                  <a:pt x="4868177" y="3503959"/>
                </a:cubicBezTo>
                <a:cubicBezTo>
                  <a:pt x="4906427" y="3516708"/>
                  <a:pt x="4951158" y="3527922"/>
                  <a:pt x="4985765" y="3550992"/>
                </a:cubicBezTo>
                <a:cubicBezTo>
                  <a:pt x="5006648" y="3564913"/>
                  <a:pt x="5023039" y="3585113"/>
                  <a:pt x="5044560" y="3598025"/>
                </a:cubicBezTo>
                <a:cubicBezTo>
                  <a:pt x="5062660" y="3608884"/>
                  <a:pt x="5084066" y="3612969"/>
                  <a:pt x="5103354" y="3621541"/>
                </a:cubicBezTo>
                <a:cubicBezTo>
                  <a:pt x="5119372" y="3628660"/>
                  <a:pt x="5133977" y="3638903"/>
                  <a:pt x="5150390" y="3645058"/>
                </a:cubicBezTo>
                <a:cubicBezTo>
                  <a:pt x="5165522" y="3650732"/>
                  <a:pt x="5182293" y="3651142"/>
                  <a:pt x="5197425" y="3656816"/>
                </a:cubicBezTo>
                <a:cubicBezTo>
                  <a:pt x="5213838" y="3662970"/>
                  <a:pt x="5228349" y="3673427"/>
                  <a:pt x="5244461" y="3680332"/>
                </a:cubicBezTo>
                <a:cubicBezTo>
                  <a:pt x="5255854" y="3685214"/>
                  <a:pt x="5268131" y="3687739"/>
                  <a:pt x="5279737" y="3692091"/>
                </a:cubicBezTo>
                <a:cubicBezTo>
                  <a:pt x="5299501" y="3699502"/>
                  <a:pt x="5317965" y="3710861"/>
                  <a:pt x="5338532" y="3715607"/>
                </a:cubicBezTo>
                <a:cubicBezTo>
                  <a:pt x="5369324" y="3722712"/>
                  <a:pt x="5401246" y="3723446"/>
                  <a:pt x="5432603" y="3727365"/>
                </a:cubicBezTo>
                <a:cubicBezTo>
                  <a:pt x="5444362" y="3731285"/>
                  <a:pt x="5455962" y="3735719"/>
                  <a:pt x="5467880" y="3739124"/>
                </a:cubicBezTo>
                <a:cubicBezTo>
                  <a:pt x="5483419" y="3743564"/>
                  <a:pt x="5500147" y="3744319"/>
                  <a:pt x="5514915" y="3750882"/>
                </a:cubicBezTo>
                <a:cubicBezTo>
                  <a:pt x="5535800" y="3760164"/>
                  <a:pt x="5555426" y="3772445"/>
                  <a:pt x="5573710" y="3786157"/>
                </a:cubicBezTo>
                <a:cubicBezTo>
                  <a:pt x="5587013" y="3796134"/>
                  <a:pt x="5594548" y="3813181"/>
                  <a:pt x="5608986" y="3821431"/>
                </a:cubicBezTo>
                <a:cubicBezTo>
                  <a:pt x="5623018" y="3829449"/>
                  <a:pt x="5640343" y="3829270"/>
                  <a:pt x="5656022" y="3833190"/>
                </a:cubicBezTo>
                <a:cubicBezTo>
                  <a:pt x="5675620" y="3848868"/>
                  <a:pt x="5693533" y="3866922"/>
                  <a:pt x="5714816" y="3880223"/>
                </a:cubicBezTo>
                <a:cubicBezTo>
                  <a:pt x="5725327" y="3886792"/>
                  <a:pt x="5739006" y="3886438"/>
                  <a:pt x="5750093" y="3891981"/>
                </a:cubicBezTo>
                <a:cubicBezTo>
                  <a:pt x="5762733" y="3898301"/>
                  <a:pt x="5773099" y="3908486"/>
                  <a:pt x="5785369" y="3915497"/>
                </a:cubicBezTo>
                <a:cubicBezTo>
                  <a:pt x="5800589" y="3924194"/>
                  <a:pt x="5817540" y="3929724"/>
                  <a:pt x="5832405" y="3939014"/>
                </a:cubicBezTo>
                <a:cubicBezTo>
                  <a:pt x="5895309" y="3978327"/>
                  <a:pt x="5860260" y="3971320"/>
                  <a:pt x="5926476" y="3997805"/>
                </a:cubicBezTo>
                <a:cubicBezTo>
                  <a:pt x="5949493" y="4007011"/>
                  <a:pt x="5973511" y="4013483"/>
                  <a:pt x="5997029" y="4021322"/>
                </a:cubicBezTo>
                <a:cubicBezTo>
                  <a:pt x="6008788" y="4025241"/>
                  <a:pt x="6021992" y="4026205"/>
                  <a:pt x="6032306" y="4033080"/>
                </a:cubicBezTo>
                <a:cubicBezTo>
                  <a:pt x="6118253" y="4090373"/>
                  <a:pt x="6010185" y="4020440"/>
                  <a:pt x="6114618" y="4080113"/>
                </a:cubicBezTo>
                <a:cubicBezTo>
                  <a:pt x="6174732" y="4114462"/>
                  <a:pt x="6148006" y="4118674"/>
                  <a:pt x="6243966" y="4150662"/>
                </a:cubicBezTo>
                <a:cubicBezTo>
                  <a:pt x="6255725" y="4154582"/>
                  <a:pt x="6266991" y="4160536"/>
                  <a:pt x="6279242" y="4162421"/>
                </a:cubicBezTo>
                <a:cubicBezTo>
                  <a:pt x="6318176" y="4168411"/>
                  <a:pt x="6357635" y="4170260"/>
                  <a:pt x="6396831" y="4174179"/>
                </a:cubicBezTo>
                <a:cubicBezTo>
                  <a:pt x="6428188" y="4182018"/>
                  <a:pt x="6459020" y="4192381"/>
                  <a:pt x="6490902" y="4197695"/>
                </a:cubicBezTo>
                <a:cubicBezTo>
                  <a:pt x="6526328" y="4203599"/>
                  <a:pt x="6610469" y="4218185"/>
                  <a:pt x="6643768" y="4221212"/>
                </a:cubicBezTo>
                <a:cubicBezTo>
                  <a:pt x="6659382" y="4222631"/>
                  <a:pt x="6675125" y="4221212"/>
                  <a:pt x="6690803" y="4221212"/>
                </a:cubicBezTo>
              </a:path>
            </a:pathLst>
          </a:cu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3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7505" name="Picture 4" descr="southern_asia map.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81000" y="0"/>
            <a:ext cx="84582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506" name="Rectangle 2"/>
          <p:cNvSpPr>
            <a:spLocks noGrp="1" noChangeArrowheads="1"/>
          </p:cNvSpPr>
          <p:nvPr>
            <p:ph type="ctrTitle"/>
          </p:nvPr>
        </p:nvSpPr>
        <p:spPr>
          <a:xfrm>
            <a:off x="685800" y="381000"/>
            <a:ext cx="7772400" cy="1143000"/>
          </a:xfrm>
        </p:spPr>
        <p:txBody>
          <a:bodyPr/>
          <a:lstStyle/>
          <a:p>
            <a:pPr eaLnBrk="1" hangingPunct="1"/>
            <a:r>
              <a:rPr lang="en-US" sz="6000" dirty="0">
                <a:solidFill>
                  <a:schemeClr val="tx1"/>
                </a:solidFill>
                <a:latin typeface="Arial" charset="0"/>
                <a:ea typeface="ＭＳ Ｐゴシック" charset="0"/>
                <a:cs typeface="ＭＳ Ｐゴシック" charset="0"/>
              </a:rPr>
              <a:t>Singapore</a:t>
            </a:r>
            <a:r>
              <a:rPr lang="fr-FR" altLang="ja-JP" sz="6000" dirty="0">
                <a:solidFill>
                  <a:schemeClr val="tx1"/>
                </a:solidFill>
                <a:latin typeface="Arial" charset="0"/>
                <a:ea typeface="ＭＳ Ｐゴシック" charset="0"/>
                <a:cs typeface="ＭＳ Ｐゴシック" charset="0"/>
              </a:rPr>
              <a:t>'</a:t>
            </a:r>
            <a:r>
              <a:rPr lang="en-US" altLang="ja-JP" sz="6000" dirty="0">
                <a:solidFill>
                  <a:schemeClr val="tx1"/>
                </a:solidFill>
                <a:latin typeface="Arial" charset="0"/>
                <a:ea typeface="ＭＳ Ｐゴシック" charset="0"/>
                <a:cs typeface="ＭＳ Ｐゴシック" charset="0"/>
              </a:rPr>
              <a:t>s Strategic Location</a:t>
            </a:r>
            <a:endParaRPr lang="en-US" sz="6000" dirty="0">
              <a:solidFill>
                <a:schemeClr val="tx1"/>
              </a:solidFill>
              <a:latin typeface="Arial" charset="0"/>
              <a:ea typeface="ＭＳ Ｐゴシック" charset="0"/>
              <a:cs typeface="ＭＳ Ｐゴシック" charset="0"/>
            </a:endParaRPr>
          </a:p>
        </p:txBody>
      </p:sp>
      <p:sp>
        <p:nvSpPr>
          <p:cNvPr id="6" name="Freeform 5"/>
          <p:cNvSpPr>
            <a:spLocks noChangeArrowheads="1"/>
          </p:cNvSpPr>
          <p:nvPr/>
        </p:nvSpPr>
        <p:spPr bwMode="auto">
          <a:xfrm>
            <a:off x="3895725" y="3001963"/>
            <a:ext cx="5129213" cy="2466975"/>
          </a:xfrm>
          <a:custGeom>
            <a:avLst/>
            <a:gdLst>
              <a:gd name="T0" fmla="*/ 0 w 5127838"/>
              <a:gd name="T1" fmla="*/ 2460307 h 2467582"/>
              <a:gd name="T2" fmla="*/ 304029 w 5127838"/>
              <a:gd name="T3" fmla="*/ 2431532 h 2467582"/>
              <a:gd name="T4" fmla="*/ 463288 w 5127838"/>
              <a:gd name="T5" fmla="*/ 2388368 h 2467582"/>
              <a:gd name="T6" fmla="*/ 593589 w 5127838"/>
              <a:gd name="T7" fmla="*/ 2345206 h 2467582"/>
              <a:gd name="T8" fmla="*/ 1056876 w 5127838"/>
              <a:gd name="T9" fmla="*/ 2330818 h 2467582"/>
              <a:gd name="T10" fmla="*/ 1693897 w 5127838"/>
              <a:gd name="T11" fmla="*/ 2287655 h 2467582"/>
              <a:gd name="T12" fmla="*/ 1751807 w 5127838"/>
              <a:gd name="T13" fmla="*/ 2273267 h 2467582"/>
              <a:gd name="T14" fmla="*/ 1838676 w 5127838"/>
              <a:gd name="T15" fmla="*/ 2258879 h 2467582"/>
              <a:gd name="T16" fmla="*/ 1983452 w 5127838"/>
              <a:gd name="T17" fmla="*/ 2230103 h 2467582"/>
              <a:gd name="T18" fmla="*/ 2012407 w 5127838"/>
              <a:gd name="T19" fmla="*/ 2201327 h 2467582"/>
              <a:gd name="T20" fmla="*/ 2041363 w 5127838"/>
              <a:gd name="T21" fmla="*/ 2115000 h 2467582"/>
              <a:gd name="T22" fmla="*/ 2026885 w 5127838"/>
              <a:gd name="T23" fmla="*/ 1985511 h 2467582"/>
              <a:gd name="T24" fmla="*/ 1954498 w 5127838"/>
              <a:gd name="T25" fmla="*/ 1927961 h 2467582"/>
              <a:gd name="T26" fmla="*/ 1896585 w 5127838"/>
              <a:gd name="T27" fmla="*/ 1856021 h 2467582"/>
              <a:gd name="T28" fmla="*/ 1867630 w 5127838"/>
              <a:gd name="T29" fmla="*/ 1827245 h 2467582"/>
              <a:gd name="T30" fmla="*/ 1882108 w 5127838"/>
              <a:gd name="T31" fmla="*/ 1568266 h 2467582"/>
              <a:gd name="T32" fmla="*/ 1896585 w 5127838"/>
              <a:gd name="T33" fmla="*/ 1510715 h 2467582"/>
              <a:gd name="T34" fmla="*/ 1954498 w 5127838"/>
              <a:gd name="T35" fmla="*/ 1395613 h 2467582"/>
              <a:gd name="T36" fmla="*/ 1997929 w 5127838"/>
              <a:gd name="T37" fmla="*/ 1352450 h 2467582"/>
              <a:gd name="T38" fmla="*/ 2041363 w 5127838"/>
              <a:gd name="T39" fmla="*/ 1338062 h 2467582"/>
              <a:gd name="T40" fmla="*/ 2200619 w 5127838"/>
              <a:gd name="T41" fmla="*/ 1294899 h 2467582"/>
              <a:gd name="T42" fmla="*/ 2258529 w 5127838"/>
              <a:gd name="T43" fmla="*/ 1266123 h 2467582"/>
              <a:gd name="T44" fmla="*/ 2417785 w 5127838"/>
              <a:gd name="T45" fmla="*/ 1251735 h 2467582"/>
              <a:gd name="T46" fmla="*/ 2475696 w 5127838"/>
              <a:gd name="T47" fmla="*/ 1237347 h 2467582"/>
              <a:gd name="T48" fmla="*/ 2504651 w 5127838"/>
              <a:gd name="T49" fmla="*/ 1194185 h 2467582"/>
              <a:gd name="T50" fmla="*/ 2533607 w 5127838"/>
              <a:gd name="T51" fmla="*/ 1165410 h 2467582"/>
              <a:gd name="T52" fmla="*/ 2548085 w 5127838"/>
              <a:gd name="T53" fmla="*/ 1107857 h 2467582"/>
              <a:gd name="T54" fmla="*/ 2562562 w 5127838"/>
              <a:gd name="T55" fmla="*/ 906430 h 2467582"/>
              <a:gd name="T56" fmla="*/ 2591519 w 5127838"/>
              <a:gd name="T57" fmla="*/ 877656 h 2467582"/>
              <a:gd name="T58" fmla="*/ 2620473 w 5127838"/>
              <a:gd name="T59" fmla="*/ 834490 h 2467582"/>
              <a:gd name="T60" fmla="*/ 2663907 w 5127838"/>
              <a:gd name="T61" fmla="*/ 748166 h 2467582"/>
              <a:gd name="T62" fmla="*/ 2692862 w 5127838"/>
              <a:gd name="T63" fmla="*/ 704998 h 2467582"/>
              <a:gd name="T64" fmla="*/ 2736296 w 5127838"/>
              <a:gd name="T65" fmla="*/ 690615 h 2467582"/>
              <a:gd name="T66" fmla="*/ 2765251 w 5127838"/>
              <a:gd name="T67" fmla="*/ 633062 h 2467582"/>
              <a:gd name="T68" fmla="*/ 2779729 w 5127838"/>
              <a:gd name="T69" fmla="*/ 589901 h 2467582"/>
              <a:gd name="T70" fmla="*/ 2823163 w 5127838"/>
              <a:gd name="T71" fmla="*/ 546732 h 2467582"/>
              <a:gd name="T72" fmla="*/ 2866594 w 5127838"/>
              <a:gd name="T73" fmla="*/ 460410 h 2467582"/>
              <a:gd name="T74" fmla="*/ 2895551 w 5127838"/>
              <a:gd name="T75" fmla="*/ 402861 h 2467582"/>
              <a:gd name="T76" fmla="*/ 2924507 w 5127838"/>
              <a:gd name="T77" fmla="*/ 359690 h 2467582"/>
              <a:gd name="T78" fmla="*/ 3069284 w 5127838"/>
              <a:gd name="T79" fmla="*/ 316531 h 2467582"/>
              <a:gd name="T80" fmla="*/ 3329882 w 5127838"/>
              <a:gd name="T81" fmla="*/ 302146 h 2467582"/>
              <a:gd name="T82" fmla="*/ 3966904 w 5127838"/>
              <a:gd name="T83" fmla="*/ 273372 h 2467582"/>
              <a:gd name="T84" fmla="*/ 4097204 w 5127838"/>
              <a:gd name="T85" fmla="*/ 230201 h 2467582"/>
              <a:gd name="T86" fmla="*/ 4198549 w 5127838"/>
              <a:gd name="T87" fmla="*/ 201425 h 2467582"/>
              <a:gd name="T88" fmla="*/ 4343326 w 5127838"/>
              <a:gd name="T89" fmla="*/ 143883 h 2467582"/>
              <a:gd name="T90" fmla="*/ 4705270 w 5127838"/>
              <a:gd name="T91" fmla="*/ 115107 h 2467582"/>
              <a:gd name="T92" fmla="*/ 4821092 w 5127838"/>
              <a:gd name="T93" fmla="*/ 86330 h 2467582"/>
              <a:gd name="T94" fmla="*/ 4879003 w 5127838"/>
              <a:gd name="T95" fmla="*/ 71936 h 2467582"/>
              <a:gd name="T96" fmla="*/ 4922437 w 5127838"/>
              <a:gd name="T97" fmla="*/ 57554 h 2467582"/>
              <a:gd name="T98" fmla="*/ 5052736 w 5127838"/>
              <a:gd name="T99" fmla="*/ 28777 h 2467582"/>
              <a:gd name="T100" fmla="*/ 5139602 w 5127838"/>
              <a:gd name="T101" fmla="*/ 0 h 24675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27838"/>
              <a:gd name="T154" fmla="*/ 0 h 2467582"/>
              <a:gd name="T155" fmla="*/ 5127838 w 5127838"/>
              <a:gd name="T156" fmla="*/ 2467582 h 24675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27838" h="2467582">
                <a:moveTo>
                  <a:pt x="0" y="2467582"/>
                </a:moveTo>
                <a:cubicBezTo>
                  <a:pt x="87871" y="2461306"/>
                  <a:pt x="209807" y="2457370"/>
                  <a:pt x="303056" y="2438721"/>
                </a:cubicBezTo>
                <a:cubicBezTo>
                  <a:pt x="316846" y="2435963"/>
                  <a:pt x="425518" y="2410978"/>
                  <a:pt x="461800" y="2395430"/>
                </a:cubicBezTo>
                <a:cubicBezTo>
                  <a:pt x="524784" y="2368439"/>
                  <a:pt x="517449" y="2356151"/>
                  <a:pt x="591681" y="2352139"/>
                </a:cubicBezTo>
                <a:cubicBezTo>
                  <a:pt x="745465" y="2343827"/>
                  <a:pt x="899548" y="2342519"/>
                  <a:pt x="1053481" y="2337709"/>
                </a:cubicBezTo>
                <a:cubicBezTo>
                  <a:pt x="1335975" y="2257001"/>
                  <a:pt x="1067257" y="2324718"/>
                  <a:pt x="1688456" y="2294418"/>
                </a:cubicBezTo>
                <a:cubicBezTo>
                  <a:pt x="1708266" y="2293452"/>
                  <a:pt x="1726732" y="2283878"/>
                  <a:pt x="1746181" y="2279988"/>
                </a:cubicBezTo>
                <a:cubicBezTo>
                  <a:pt x="1774874" y="2274250"/>
                  <a:pt x="1804076" y="2271295"/>
                  <a:pt x="1832769" y="2265557"/>
                </a:cubicBezTo>
                <a:cubicBezTo>
                  <a:pt x="2048012" y="2222511"/>
                  <a:pt x="1680425" y="2286136"/>
                  <a:pt x="1977081" y="2236697"/>
                </a:cubicBezTo>
                <a:cubicBezTo>
                  <a:pt x="1986702" y="2227077"/>
                  <a:pt x="1999859" y="2220005"/>
                  <a:pt x="2005944" y="2207836"/>
                </a:cubicBezTo>
                <a:cubicBezTo>
                  <a:pt x="2019550" y="2180626"/>
                  <a:pt x="2034806" y="2121254"/>
                  <a:pt x="2034806" y="2121254"/>
                </a:cubicBezTo>
                <a:cubicBezTo>
                  <a:pt x="2029996" y="2077963"/>
                  <a:pt x="2031836" y="2033404"/>
                  <a:pt x="2020375" y="1991382"/>
                </a:cubicBezTo>
                <a:cubicBezTo>
                  <a:pt x="2015513" y="1973556"/>
                  <a:pt x="1956605" y="1940369"/>
                  <a:pt x="1948219" y="1933661"/>
                </a:cubicBezTo>
                <a:cubicBezTo>
                  <a:pt x="1909501" y="1902688"/>
                  <a:pt x="1923833" y="1903180"/>
                  <a:pt x="1890494" y="1861509"/>
                </a:cubicBezTo>
                <a:cubicBezTo>
                  <a:pt x="1881994" y="1850885"/>
                  <a:pt x="1871252" y="1842268"/>
                  <a:pt x="1861631" y="1832648"/>
                </a:cubicBezTo>
                <a:cubicBezTo>
                  <a:pt x="1866442" y="1746066"/>
                  <a:pt x="1868212" y="1659262"/>
                  <a:pt x="1876063" y="1572903"/>
                </a:cubicBezTo>
                <a:cubicBezTo>
                  <a:pt x="1877859" y="1553152"/>
                  <a:pt x="1882866" y="1533489"/>
                  <a:pt x="1890494" y="1515182"/>
                </a:cubicBezTo>
                <a:cubicBezTo>
                  <a:pt x="1907042" y="1475468"/>
                  <a:pt x="1917796" y="1430160"/>
                  <a:pt x="1948219" y="1399739"/>
                </a:cubicBezTo>
                <a:cubicBezTo>
                  <a:pt x="1962650" y="1385309"/>
                  <a:pt x="1974531" y="1367769"/>
                  <a:pt x="1991512" y="1356449"/>
                </a:cubicBezTo>
                <a:cubicBezTo>
                  <a:pt x="2004169" y="1348011"/>
                  <a:pt x="2020375" y="1346828"/>
                  <a:pt x="2034806" y="1342018"/>
                </a:cubicBezTo>
                <a:cubicBezTo>
                  <a:pt x="2101440" y="1275391"/>
                  <a:pt x="2027839" y="1336966"/>
                  <a:pt x="2193550" y="1298727"/>
                </a:cubicBezTo>
                <a:cubicBezTo>
                  <a:pt x="2214512" y="1293890"/>
                  <a:pt x="2230180" y="1274086"/>
                  <a:pt x="2251275" y="1269867"/>
                </a:cubicBezTo>
                <a:cubicBezTo>
                  <a:pt x="2303376" y="1259447"/>
                  <a:pt x="2357104" y="1260246"/>
                  <a:pt x="2410019" y="1255436"/>
                </a:cubicBezTo>
                <a:cubicBezTo>
                  <a:pt x="2429261" y="1250626"/>
                  <a:pt x="2451241" y="1252007"/>
                  <a:pt x="2467744" y="1241006"/>
                </a:cubicBezTo>
                <a:cubicBezTo>
                  <a:pt x="2482175" y="1231386"/>
                  <a:pt x="2485771" y="1211257"/>
                  <a:pt x="2496606" y="1197715"/>
                </a:cubicBezTo>
                <a:cubicBezTo>
                  <a:pt x="2505106" y="1187091"/>
                  <a:pt x="2515848" y="1178475"/>
                  <a:pt x="2525469" y="1168855"/>
                </a:cubicBezTo>
                <a:cubicBezTo>
                  <a:pt x="2530279" y="1149614"/>
                  <a:pt x="2537710" y="1130845"/>
                  <a:pt x="2539900" y="1111133"/>
                </a:cubicBezTo>
                <a:cubicBezTo>
                  <a:pt x="2547356" y="1044033"/>
                  <a:pt x="2541888" y="975465"/>
                  <a:pt x="2554331" y="909109"/>
                </a:cubicBezTo>
                <a:cubicBezTo>
                  <a:pt x="2556839" y="895737"/>
                  <a:pt x="2574694" y="890873"/>
                  <a:pt x="2583194" y="880249"/>
                </a:cubicBezTo>
                <a:cubicBezTo>
                  <a:pt x="2594029" y="866707"/>
                  <a:pt x="2602435" y="851388"/>
                  <a:pt x="2612056" y="836958"/>
                </a:cubicBezTo>
                <a:cubicBezTo>
                  <a:pt x="2635470" y="743305"/>
                  <a:pt x="2608564" y="808855"/>
                  <a:pt x="2655350" y="750376"/>
                </a:cubicBezTo>
                <a:cubicBezTo>
                  <a:pt x="2666185" y="736833"/>
                  <a:pt x="2670669" y="717919"/>
                  <a:pt x="2684212" y="707085"/>
                </a:cubicBezTo>
                <a:cubicBezTo>
                  <a:pt x="2696091" y="697583"/>
                  <a:pt x="2713075" y="697465"/>
                  <a:pt x="2727506" y="692655"/>
                </a:cubicBezTo>
                <a:cubicBezTo>
                  <a:pt x="2737127" y="673415"/>
                  <a:pt x="2747895" y="654706"/>
                  <a:pt x="2756369" y="634934"/>
                </a:cubicBezTo>
                <a:cubicBezTo>
                  <a:pt x="2762361" y="620953"/>
                  <a:pt x="2762362" y="604299"/>
                  <a:pt x="2770800" y="591643"/>
                </a:cubicBezTo>
                <a:cubicBezTo>
                  <a:pt x="2782121" y="574663"/>
                  <a:pt x="2799663" y="562782"/>
                  <a:pt x="2814094" y="548352"/>
                </a:cubicBezTo>
                <a:cubicBezTo>
                  <a:pt x="2840551" y="468984"/>
                  <a:pt x="2812629" y="540092"/>
                  <a:pt x="2857387" y="461770"/>
                </a:cubicBezTo>
                <a:cubicBezTo>
                  <a:pt x="2868060" y="443093"/>
                  <a:pt x="2875577" y="422726"/>
                  <a:pt x="2886250" y="404049"/>
                </a:cubicBezTo>
                <a:cubicBezTo>
                  <a:pt x="2894855" y="388991"/>
                  <a:pt x="2900405" y="369950"/>
                  <a:pt x="2915112" y="360758"/>
                </a:cubicBezTo>
                <a:cubicBezTo>
                  <a:pt x="2938537" y="346118"/>
                  <a:pt x="3025628" y="325915"/>
                  <a:pt x="3059425" y="317467"/>
                </a:cubicBezTo>
                <a:cubicBezTo>
                  <a:pt x="3190620" y="251873"/>
                  <a:pt x="3054641" y="307598"/>
                  <a:pt x="3319187" y="303037"/>
                </a:cubicBezTo>
                <a:cubicBezTo>
                  <a:pt x="3531032" y="299385"/>
                  <a:pt x="3742504" y="283796"/>
                  <a:pt x="3954162" y="274176"/>
                </a:cubicBezTo>
                <a:cubicBezTo>
                  <a:pt x="3997456" y="259746"/>
                  <a:pt x="4040485" y="244496"/>
                  <a:pt x="4084044" y="230885"/>
                </a:cubicBezTo>
                <a:cubicBezTo>
                  <a:pt x="4117470" y="220440"/>
                  <a:pt x="4152038" y="213680"/>
                  <a:pt x="4185062" y="202025"/>
                </a:cubicBezTo>
                <a:cubicBezTo>
                  <a:pt x="4233918" y="184783"/>
                  <a:pt x="4277778" y="148993"/>
                  <a:pt x="4329375" y="144303"/>
                </a:cubicBezTo>
                <a:cubicBezTo>
                  <a:pt x="4555359" y="123761"/>
                  <a:pt x="4435121" y="133658"/>
                  <a:pt x="4690156" y="115443"/>
                </a:cubicBezTo>
                <a:lnTo>
                  <a:pt x="4805606" y="86582"/>
                </a:lnTo>
                <a:cubicBezTo>
                  <a:pt x="4824848" y="81772"/>
                  <a:pt x="4844515" y="78423"/>
                  <a:pt x="4863331" y="72152"/>
                </a:cubicBezTo>
                <a:cubicBezTo>
                  <a:pt x="4877762" y="67342"/>
                  <a:pt x="4891998" y="61901"/>
                  <a:pt x="4906625" y="57722"/>
                </a:cubicBezTo>
                <a:cubicBezTo>
                  <a:pt x="4947170" y="46138"/>
                  <a:pt x="4995575" y="36302"/>
                  <a:pt x="5036506" y="28861"/>
                </a:cubicBezTo>
                <a:cubicBezTo>
                  <a:pt x="5127838" y="12257"/>
                  <a:pt x="5123093" y="43919"/>
                  <a:pt x="5123093" y="0"/>
                </a:cubicBezTo>
              </a:path>
            </a:pathLst>
          </a:cu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7" name="Freeform 6"/>
          <p:cNvSpPr>
            <a:spLocks noChangeArrowheads="1"/>
          </p:cNvSpPr>
          <p:nvPr/>
        </p:nvSpPr>
        <p:spPr bwMode="auto">
          <a:xfrm>
            <a:off x="3968750" y="4286250"/>
            <a:ext cx="4892675" cy="1089025"/>
          </a:xfrm>
          <a:custGeom>
            <a:avLst/>
            <a:gdLst>
              <a:gd name="T0" fmla="*/ 130012 w 4892194"/>
              <a:gd name="T1" fmla="*/ 459093 h 1089586"/>
              <a:gd name="T2" fmla="*/ 260023 w 4892194"/>
              <a:gd name="T3" fmla="*/ 387311 h 1089586"/>
              <a:gd name="T4" fmla="*/ 375583 w 4892194"/>
              <a:gd name="T5" fmla="*/ 344242 h 1089586"/>
              <a:gd name="T6" fmla="*/ 505594 w 4892194"/>
              <a:gd name="T7" fmla="*/ 286819 h 1089586"/>
              <a:gd name="T8" fmla="*/ 693380 w 4892194"/>
              <a:gd name="T9" fmla="*/ 215038 h 1089586"/>
              <a:gd name="T10" fmla="*/ 765607 w 4892194"/>
              <a:gd name="T11" fmla="*/ 143256 h 1089586"/>
              <a:gd name="T12" fmla="*/ 982293 w 4892194"/>
              <a:gd name="T13" fmla="*/ 57120 h 1089586"/>
              <a:gd name="T14" fmla="*/ 1227867 w 4892194"/>
              <a:gd name="T15" fmla="*/ 42764 h 1089586"/>
              <a:gd name="T16" fmla="*/ 1357868 w 4892194"/>
              <a:gd name="T17" fmla="*/ 186327 h 1089586"/>
              <a:gd name="T18" fmla="*/ 1473438 w 4892194"/>
              <a:gd name="T19" fmla="*/ 258106 h 1089586"/>
              <a:gd name="T20" fmla="*/ 1560105 w 4892194"/>
              <a:gd name="T21" fmla="*/ 372955 h 1089586"/>
              <a:gd name="T22" fmla="*/ 1617890 w 4892194"/>
              <a:gd name="T23" fmla="*/ 444736 h 1089586"/>
              <a:gd name="T24" fmla="*/ 1719009 w 4892194"/>
              <a:gd name="T25" fmla="*/ 487805 h 1089586"/>
              <a:gd name="T26" fmla="*/ 1935688 w 4892194"/>
              <a:gd name="T27" fmla="*/ 530873 h 1089586"/>
              <a:gd name="T28" fmla="*/ 1964580 w 4892194"/>
              <a:gd name="T29" fmla="*/ 631366 h 1089586"/>
              <a:gd name="T30" fmla="*/ 2080140 w 4892194"/>
              <a:gd name="T31" fmla="*/ 760572 h 1089586"/>
              <a:gd name="T32" fmla="*/ 2195710 w 4892194"/>
              <a:gd name="T33" fmla="*/ 846709 h 1089586"/>
              <a:gd name="T34" fmla="*/ 2354604 w 4892194"/>
              <a:gd name="T35" fmla="*/ 932845 h 1089586"/>
              <a:gd name="T36" fmla="*/ 2585734 w 4892194"/>
              <a:gd name="T37" fmla="*/ 961558 h 1089586"/>
              <a:gd name="T38" fmla="*/ 2730186 w 4892194"/>
              <a:gd name="T39" fmla="*/ 1004626 h 1089586"/>
              <a:gd name="T40" fmla="*/ 2946873 w 4892194"/>
              <a:gd name="T41" fmla="*/ 1033339 h 1089586"/>
              <a:gd name="T42" fmla="*/ 3423569 w 4892194"/>
              <a:gd name="T43" fmla="*/ 1033339 h 1089586"/>
              <a:gd name="T44" fmla="*/ 3553578 w 4892194"/>
              <a:gd name="T45" fmla="*/ 947203 h 1089586"/>
              <a:gd name="T46" fmla="*/ 3669145 w 4892194"/>
              <a:gd name="T47" fmla="*/ 846709 h 1089586"/>
              <a:gd name="T48" fmla="*/ 3828041 w 4892194"/>
              <a:gd name="T49" fmla="*/ 731859 h 1089586"/>
              <a:gd name="T50" fmla="*/ 3900268 w 4892194"/>
              <a:gd name="T51" fmla="*/ 688791 h 1089586"/>
              <a:gd name="T52" fmla="*/ 3972495 w 4892194"/>
              <a:gd name="T53" fmla="*/ 617010 h 1089586"/>
              <a:gd name="T54" fmla="*/ 4088064 w 4892194"/>
              <a:gd name="T55" fmla="*/ 545229 h 1089586"/>
              <a:gd name="T56" fmla="*/ 4290298 w 4892194"/>
              <a:gd name="T57" fmla="*/ 387311 h 1089586"/>
              <a:gd name="T58" fmla="*/ 4463644 w 4892194"/>
              <a:gd name="T59" fmla="*/ 258106 h 1089586"/>
              <a:gd name="T60" fmla="*/ 4579206 w 4892194"/>
              <a:gd name="T61" fmla="*/ 171967 h 1089586"/>
              <a:gd name="T62" fmla="*/ 4766997 w 4892194"/>
              <a:gd name="T63" fmla="*/ 100185 h 1089586"/>
              <a:gd name="T64" fmla="*/ 4897004 w 4892194"/>
              <a:gd name="T65" fmla="*/ 42764 h 10895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92194"/>
              <a:gd name="T100" fmla="*/ 0 h 1089586"/>
              <a:gd name="T101" fmla="*/ 4892194 w 4892194"/>
              <a:gd name="T102" fmla="*/ 1089586 h 10895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92194" h="1089586">
                <a:moveTo>
                  <a:pt x="0" y="475893"/>
                </a:moveTo>
                <a:cubicBezTo>
                  <a:pt x="43294" y="471083"/>
                  <a:pt x="88557" y="475237"/>
                  <a:pt x="129882" y="461463"/>
                </a:cubicBezTo>
                <a:cubicBezTo>
                  <a:pt x="162790" y="450494"/>
                  <a:pt x="183561" y="414709"/>
                  <a:pt x="216469" y="403741"/>
                </a:cubicBezTo>
                <a:cubicBezTo>
                  <a:pt x="230900" y="398931"/>
                  <a:pt x="245781" y="395303"/>
                  <a:pt x="259763" y="389311"/>
                </a:cubicBezTo>
                <a:cubicBezTo>
                  <a:pt x="279536" y="380837"/>
                  <a:pt x="297345" y="368004"/>
                  <a:pt x="317488" y="360451"/>
                </a:cubicBezTo>
                <a:cubicBezTo>
                  <a:pt x="336059" y="353487"/>
                  <a:pt x="356216" y="351719"/>
                  <a:pt x="375213" y="346020"/>
                </a:cubicBezTo>
                <a:cubicBezTo>
                  <a:pt x="404353" y="337278"/>
                  <a:pt x="461800" y="317160"/>
                  <a:pt x="461800" y="317160"/>
                </a:cubicBezTo>
                <a:cubicBezTo>
                  <a:pt x="476231" y="307540"/>
                  <a:pt x="489245" y="295343"/>
                  <a:pt x="505094" y="288299"/>
                </a:cubicBezTo>
                <a:cubicBezTo>
                  <a:pt x="532896" y="275943"/>
                  <a:pt x="566367" y="276313"/>
                  <a:pt x="591682" y="259438"/>
                </a:cubicBezTo>
                <a:cubicBezTo>
                  <a:pt x="651478" y="219577"/>
                  <a:pt x="618149" y="234784"/>
                  <a:pt x="692700" y="216148"/>
                </a:cubicBezTo>
                <a:cubicBezTo>
                  <a:pt x="707131" y="206528"/>
                  <a:pt x="723730" y="199551"/>
                  <a:pt x="735994" y="187287"/>
                </a:cubicBezTo>
                <a:cubicBezTo>
                  <a:pt x="748258" y="175024"/>
                  <a:pt x="750744" y="154076"/>
                  <a:pt x="764857" y="143996"/>
                </a:cubicBezTo>
                <a:cubicBezTo>
                  <a:pt x="794758" y="122640"/>
                  <a:pt x="845545" y="115602"/>
                  <a:pt x="880307" y="100705"/>
                </a:cubicBezTo>
                <a:cubicBezTo>
                  <a:pt x="1005154" y="47204"/>
                  <a:pt x="879782" y="91262"/>
                  <a:pt x="981325" y="57414"/>
                </a:cubicBezTo>
                <a:cubicBezTo>
                  <a:pt x="990946" y="42984"/>
                  <a:pt x="993019" y="16576"/>
                  <a:pt x="1010188" y="14123"/>
                </a:cubicBezTo>
                <a:cubicBezTo>
                  <a:pt x="1109061" y="0"/>
                  <a:pt x="1151904" y="18068"/>
                  <a:pt x="1226657" y="42984"/>
                </a:cubicBezTo>
                <a:cubicBezTo>
                  <a:pt x="1250709" y="67034"/>
                  <a:pt x="1279945" y="86834"/>
                  <a:pt x="1298813" y="115135"/>
                </a:cubicBezTo>
                <a:cubicBezTo>
                  <a:pt x="1311923" y="134799"/>
                  <a:pt x="1333689" y="173579"/>
                  <a:pt x="1356538" y="187287"/>
                </a:cubicBezTo>
                <a:cubicBezTo>
                  <a:pt x="1369582" y="195113"/>
                  <a:pt x="1385401" y="196907"/>
                  <a:pt x="1399832" y="201717"/>
                </a:cubicBezTo>
                <a:cubicBezTo>
                  <a:pt x="1431973" y="223143"/>
                  <a:pt x="1448490" y="230067"/>
                  <a:pt x="1471988" y="259438"/>
                </a:cubicBezTo>
                <a:cubicBezTo>
                  <a:pt x="1482823" y="272980"/>
                  <a:pt x="1490015" y="289186"/>
                  <a:pt x="1500850" y="302729"/>
                </a:cubicBezTo>
                <a:cubicBezTo>
                  <a:pt x="1583103" y="405539"/>
                  <a:pt x="1469742" y="241638"/>
                  <a:pt x="1558575" y="374881"/>
                </a:cubicBezTo>
                <a:cubicBezTo>
                  <a:pt x="1563386" y="394121"/>
                  <a:pt x="1560617" y="417116"/>
                  <a:pt x="1573007" y="432602"/>
                </a:cubicBezTo>
                <a:cubicBezTo>
                  <a:pt x="1582510" y="444480"/>
                  <a:pt x="1601674" y="442853"/>
                  <a:pt x="1616300" y="447032"/>
                </a:cubicBezTo>
                <a:cubicBezTo>
                  <a:pt x="1635371" y="452481"/>
                  <a:pt x="1654783" y="456653"/>
                  <a:pt x="1674025" y="461463"/>
                </a:cubicBezTo>
                <a:cubicBezTo>
                  <a:pt x="1688456" y="471083"/>
                  <a:pt x="1703775" y="479489"/>
                  <a:pt x="1717319" y="490323"/>
                </a:cubicBezTo>
                <a:cubicBezTo>
                  <a:pt x="1727944" y="498822"/>
                  <a:pt x="1732841" y="516516"/>
                  <a:pt x="1746182" y="519184"/>
                </a:cubicBezTo>
                <a:cubicBezTo>
                  <a:pt x="1807684" y="531484"/>
                  <a:pt x="1871253" y="528804"/>
                  <a:pt x="1933788" y="533614"/>
                </a:cubicBezTo>
                <a:cubicBezTo>
                  <a:pt x="1938598" y="548044"/>
                  <a:pt x="1944040" y="562279"/>
                  <a:pt x="1948219" y="576905"/>
                </a:cubicBezTo>
                <a:cubicBezTo>
                  <a:pt x="1953668" y="595974"/>
                  <a:pt x="1953780" y="616887"/>
                  <a:pt x="1962650" y="634626"/>
                </a:cubicBezTo>
                <a:cubicBezTo>
                  <a:pt x="1968735" y="646795"/>
                  <a:pt x="1981892" y="653867"/>
                  <a:pt x="1991513" y="663487"/>
                </a:cubicBezTo>
                <a:cubicBezTo>
                  <a:pt x="2026647" y="768885"/>
                  <a:pt x="1990861" y="742691"/>
                  <a:pt x="2078100" y="764499"/>
                </a:cubicBezTo>
                <a:cubicBezTo>
                  <a:pt x="2087721" y="774119"/>
                  <a:pt x="2096078" y="785197"/>
                  <a:pt x="2106963" y="793360"/>
                </a:cubicBezTo>
                <a:cubicBezTo>
                  <a:pt x="2134714" y="814172"/>
                  <a:pt x="2169021" y="826554"/>
                  <a:pt x="2193550" y="851081"/>
                </a:cubicBezTo>
                <a:cubicBezTo>
                  <a:pt x="2203171" y="860701"/>
                  <a:pt x="2211789" y="871442"/>
                  <a:pt x="2222413" y="879941"/>
                </a:cubicBezTo>
                <a:cubicBezTo>
                  <a:pt x="2257767" y="908222"/>
                  <a:pt x="2307584" y="933938"/>
                  <a:pt x="2352294" y="937663"/>
                </a:cubicBezTo>
                <a:lnTo>
                  <a:pt x="2525469" y="952093"/>
                </a:lnTo>
                <a:cubicBezTo>
                  <a:pt x="2544711" y="956903"/>
                  <a:pt x="2563832" y="962221"/>
                  <a:pt x="2583194" y="966523"/>
                </a:cubicBezTo>
                <a:cubicBezTo>
                  <a:pt x="2607138" y="971843"/>
                  <a:pt x="2631856" y="973905"/>
                  <a:pt x="2655350" y="980953"/>
                </a:cubicBezTo>
                <a:cubicBezTo>
                  <a:pt x="2680162" y="988396"/>
                  <a:pt x="2702265" y="1003989"/>
                  <a:pt x="2727506" y="1009814"/>
                </a:cubicBezTo>
                <a:cubicBezTo>
                  <a:pt x="2765296" y="1018534"/>
                  <a:pt x="2804513" y="1019119"/>
                  <a:pt x="2842956" y="1024244"/>
                </a:cubicBezTo>
                <a:lnTo>
                  <a:pt x="2943975" y="1038675"/>
                </a:lnTo>
                <a:cubicBezTo>
                  <a:pt x="2963217" y="1048295"/>
                  <a:pt x="2980199" y="1066818"/>
                  <a:pt x="3001700" y="1067535"/>
                </a:cubicBezTo>
                <a:cubicBezTo>
                  <a:pt x="3315670" y="1078000"/>
                  <a:pt x="3267462" y="1089586"/>
                  <a:pt x="3420206" y="1038675"/>
                </a:cubicBezTo>
                <a:cubicBezTo>
                  <a:pt x="3487753" y="971133"/>
                  <a:pt x="3404938" y="1045338"/>
                  <a:pt x="3492363" y="995384"/>
                </a:cubicBezTo>
                <a:cubicBezTo>
                  <a:pt x="3513246" y="983452"/>
                  <a:pt x="3531987" y="967930"/>
                  <a:pt x="3550088" y="952093"/>
                </a:cubicBezTo>
                <a:cubicBezTo>
                  <a:pt x="3570567" y="934175"/>
                  <a:pt x="3587334" y="912290"/>
                  <a:pt x="3607813" y="894372"/>
                </a:cubicBezTo>
                <a:cubicBezTo>
                  <a:pt x="3625914" y="878535"/>
                  <a:pt x="3645966" y="865060"/>
                  <a:pt x="3665538" y="851081"/>
                </a:cubicBezTo>
                <a:cubicBezTo>
                  <a:pt x="3679651" y="841001"/>
                  <a:pt x="3695778" y="833640"/>
                  <a:pt x="3708831" y="822220"/>
                </a:cubicBezTo>
                <a:cubicBezTo>
                  <a:pt x="3810877" y="732936"/>
                  <a:pt x="3740163" y="763677"/>
                  <a:pt x="3824281" y="735638"/>
                </a:cubicBezTo>
                <a:cubicBezTo>
                  <a:pt x="3833902" y="726018"/>
                  <a:pt x="3841477" y="713778"/>
                  <a:pt x="3853144" y="706778"/>
                </a:cubicBezTo>
                <a:cubicBezTo>
                  <a:pt x="3866188" y="698952"/>
                  <a:pt x="3882832" y="699150"/>
                  <a:pt x="3896438" y="692347"/>
                </a:cubicBezTo>
                <a:cubicBezTo>
                  <a:pt x="3911951" y="684591"/>
                  <a:pt x="3925300" y="673107"/>
                  <a:pt x="3939731" y="663487"/>
                </a:cubicBezTo>
                <a:cubicBezTo>
                  <a:pt x="3949352" y="649057"/>
                  <a:pt x="3956330" y="632459"/>
                  <a:pt x="3968594" y="620196"/>
                </a:cubicBezTo>
                <a:cubicBezTo>
                  <a:pt x="3996570" y="592222"/>
                  <a:pt x="4019969" y="588641"/>
                  <a:pt x="4055181" y="576905"/>
                </a:cubicBezTo>
                <a:cubicBezTo>
                  <a:pt x="4064802" y="567285"/>
                  <a:pt x="4072723" y="555591"/>
                  <a:pt x="4084044" y="548044"/>
                </a:cubicBezTo>
                <a:cubicBezTo>
                  <a:pt x="4176793" y="486216"/>
                  <a:pt x="4109453" y="556925"/>
                  <a:pt x="4199494" y="475893"/>
                </a:cubicBezTo>
                <a:cubicBezTo>
                  <a:pt x="4229833" y="448589"/>
                  <a:pt x="4263439" y="423271"/>
                  <a:pt x="4286081" y="389311"/>
                </a:cubicBezTo>
                <a:cubicBezTo>
                  <a:pt x="4295702" y="374881"/>
                  <a:pt x="4301891" y="357440"/>
                  <a:pt x="4314944" y="346020"/>
                </a:cubicBezTo>
                <a:cubicBezTo>
                  <a:pt x="4429419" y="245861"/>
                  <a:pt x="4364311" y="322730"/>
                  <a:pt x="4459256" y="259438"/>
                </a:cubicBezTo>
                <a:cubicBezTo>
                  <a:pt x="4536452" y="207978"/>
                  <a:pt x="4424907" y="246380"/>
                  <a:pt x="4545844" y="216148"/>
                </a:cubicBezTo>
                <a:cubicBezTo>
                  <a:pt x="4555465" y="201718"/>
                  <a:pt x="4559999" y="182049"/>
                  <a:pt x="4574706" y="172857"/>
                </a:cubicBezTo>
                <a:cubicBezTo>
                  <a:pt x="4600506" y="156733"/>
                  <a:pt x="4661294" y="143996"/>
                  <a:pt x="4661294" y="143996"/>
                </a:cubicBezTo>
                <a:cubicBezTo>
                  <a:pt x="4729981" y="98208"/>
                  <a:pt x="4677596" y="126118"/>
                  <a:pt x="4762313" y="100705"/>
                </a:cubicBezTo>
                <a:cubicBezTo>
                  <a:pt x="4791453" y="91964"/>
                  <a:pt x="4848900" y="71845"/>
                  <a:pt x="4848900" y="71845"/>
                </a:cubicBezTo>
                <a:lnTo>
                  <a:pt x="4892194" y="42984"/>
                </a:lnTo>
              </a:path>
            </a:pathLst>
          </a:cu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8" name="TextBox 7"/>
          <p:cNvSpPr txBox="1">
            <a:spLocks noChangeArrowheads="1"/>
          </p:cNvSpPr>
          <p:nvPr/>
        </p:nvSpPr>
        <p:spPr bwMode="auto">
          <a:xfrm>
            <a:off x="5334000" y="3810000"/>
            <a:ext cx="990600" cy="1862138"/>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1500" b="1">
                <a:solidFill>
                  <a:srgbClr val="FF0000"/>
                </a:solidFill>
                <a:latin typeface="Arial" charset="0"/>
              </a:rPr>
              <a:t>$</a:t>
            </a:r>
          </a:p>
        </p:txBody>
      </p:sp>
      <p:sp>
        <p:nvSpPr>
          <p:cNvPr id="4" name="Rectangle 3"/>
          <p:cNvSpPr txBox="1">
            <a:spLocks noChangeArrowheads="1"/>
          </p:cNvSpPr>
          <p:nvPr/>
        </p:nvSpPr>
        <p:spPr bwMode="auto">
          <a:xfrm>
            <a:off x="609600" y="5257800"/>
            <a:ext cx="8153400" cy="1905000"/>
          </a:xfrm>
          <a:prstGeom prst="rect">
            <a:avLst/>
          </a:prstGeom>
          <a:noFill/>
          <a:ln w="9525">
            <a:noFill/>
            <a:miter lim="800000"/>
            <a:headEnd/>
            <a:tailEnd/>
          </a:ln>
        </p:spPr>
        <p:txBody>
          <a:bodyPr/>
          <a:lstStyle/>
          <a:p>
            <a:pPr algn="ctr">
              <a:spcBef>
                <a:spcPct val="20000"/>
              </a:spcBef>
              <a:defRPr/>
            </a:pPr>
            <a:r>
              <a:rPr lang="en-US" sz="4400" b="1" kern="0">
                <a:solidFill>
                  <a:srgbClr val="000000"/>
                </a:solidFill>
                <a:latin typeface="Arial"/>
                <a:ea typeface="ＭＳ Ｐゴシック"/>
                <a:cs typeface="ＭＳ Ｐゴシック"/>
              </a:rPr>
              <a:t>The Crossroads of the Indian &amp; Pacific Oceans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9"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0" fill="hold"/>
                                        <p:tgtEl>
                                          <p:spTgt spid="8"/>
                                        </p:tgtEl>
                                        <p:attrNameLst>
                                          <p:attrName>ppt_w</p:attrName>
                                        </p:attrNameLst>
                                      </p:cBhvr>
                                      <p:tavLst>
                                        <p:tav tm="0" fmla="#ppt_w*sin(2.5*pi*$)">
                                          <p:val>
                                            <p:fltVal val="0"/>
                                          </p:val>
                                        </p:tav>
                                        <p:tav tm="100000">
                                          <p:val>
                                            <p:fltVal val="1"/>
                                          </p:val>
                                        </p:tav>
                                      </p:tavLst>
                                    </p:anim>
                                    <p:anim calcmode="lin" valueType="num">
                                      <p:cBhvr>
                                        <p:cTn id="18" dur="5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1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8529"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530"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8531"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8532"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8533"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8534"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8535"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8536"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8537"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278538" name="TextBox 6"/>
          <p:cNvSpPr txBox="1">
            <a:spLocks noChangeArrowheads="1"/>
          </p:cNvSpPr>
          <p:nvPr/>
        </p:nvSpPr>
        <p:spPr bwMode="auto">
          <a:xfrm>
            <a:off x="2209800" y="1371600"/>
            <a:ext cx="1690688"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solidFill>
                  <a:srgbClr val="FFFFFF"/>
                </a:solidFill>
                <a:latin typeface="Arial" charset="0"/>
                <a:cs typeface="Arial" charset="0"/>
              </a:rPr>
              <a:t>Macedonia</a:t>
            </a:r>
          </a:p>
        </p:txBody>
      </p:sp>
      <p:sp>
        <p:nvSpPr>
          <p:cNvPr id="278539" name="TextBox 6"/>
          <p:cNvSpPr txBox="1">
            <a:spLocks noChangeArrowheads="1"/>
          </p:cNvSpPr>
          <p:nvPr/>
        </p:nvSpPr>
        <p:spPr bwMode="auto">
          <a:xfrm>
            <a:off x="2514600" y="4567238"/>
            <a:ext cx="1176338" cy="4619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solidFill>
                  <a:srgbClr val="FFFFFF"/>
                </a:solidFill>
                <a:latin typeface="Arial" charset="0"/>
                <a:cs typeface="Arial" charset="0"/>
              </a:rPr>
              <a:t>Corinth</a:t>
            </a:r>
          </a:p>
        </p:txBody>
      </p:sp>
      <p:sp>
        <p:nvSpPr>
          <p:cNvPr id="26" name="Title 25"/>
          <p:cNvSpPr>
            <a:spLocks noGrp="1"/>
          </p:cNvSpPr>
          <p:nvPr>
            <p:ph type="title" idx="4294967295"/>
          </p:nvPr>
        </p:nvSpPr>
        <p:spPr>
          <a:xfrm>
            <a:off x="685800" y="0"/>
            <a:ext cx="7772400" cy="762000"/>
          </a:xfrm>
        </p:spPr>
        <p:txBody>
          <a:bodyPr/>
          <a:lstStyle/>
          <a:p>
            <a:pPr>
              <a:defRPr/>
            </a:pPr>
            <a:r>
              <a:rPr lang="en-US">
                <a:solidFill>
                  <a:srgbClr val="FFFFFF"/>
                </a:solidFill>
                <a:effectLst>
                  <a:outerShdw blurRad="38100" dist="38100" dir="2700000" algn="tl">
                    <a:srgbClr val="808080"/>
                  </a:outerShdw>
                </a:effectLst>
                <a:latin typeface="Arial" charset="0"/>
                <a:ea typeface="ＭＳ Ｐゴシック" charset="0"/>
                <a:cs typeface="Arial" charset="0"/>
              </a:rPr>
              <a:t>Macedonia off the sea lanes</a:t>
            </a:r>
          </a:p>
        </p:txBody>
      </p:sp>
    </p:spTree>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9553" name="Picture 4" descr="james-c-christensen-the-widows-mite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609600"/>
            <a:ext cx="9144000" cy="624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txBox="1">
            <a:spLocks noChangeArrowheads="1"/>
          </p:cNvSpPr>
          <p:nvPr/>
        </p:nvSpPr>
        <p:spPr bwMode="auto">
          <a:xfrm>
            <a:off x="1371600" y="5181600"/>
            <a:ext cx="6400800" cy="838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en-US" sz="4400" b="1" i="1">
                <a:solidFill>
                  <a:srgbClr val="FFFFFF"/>
                </a:solidFill>
                <a:effectLst>
                  <a:outerShdw blurRad="38100" dist="38100" dir="2700000" algn="tl">
                    <a:srgbClr val="808080"/>
                  </a:outerShdw>
                </a:effectLst>
              </a:rPr>
              <a:t>Give her credit!</a:t>
            </a:r>
          </a:p>
        </p:txBody>
      </p:sp>
      <p:pic>
        <p:nvPicPr>
          <p:cNvPr id="6" name="Picture 5" descr="widows-mite-roman-coins_900px.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0" y="0"/>
            <a:ext cx="3148013" cy="187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Rectangle 2"/>
          <p:cNvSpPr>
            <a:spLocks noGrp="1" noChangeArrowheads="1"/>
          </p:cNvSpPr>
          <p:nvPr>
            <p:ph type="ctrTitle"/>
          </p:nvPr>
        </p:nvSpPr>
        <p:spPr>
          <a:xfrm>
            <a:off x="-228600" y="914400"/>
            <a:ext cx="3581400" cy="1143000"/>
          </a:xfrm>
        </p:spPr>
        <p:txBody>
          <a:bodyPr/>
          <a:lstStyle/>
          <a:p>
            <a:pPr eaLnBrk="1" hangingPunct="1">
              <a:defRPr/>
            </a:pPr>
            <a:r>
              <a:rPr lang="en-US">
                <a:effectLst>
                  <a:outerShdw blurRad="38100" dist="38100" dir="2700000" algn="tl">
                    <a:srgbClr val="808080"/>
                  </a:outerShdw>
                </a:effectLst>
                <a:latin typeface="Arial" charset="0"/>
                <a:ea typeface="ＭＳ Ｐゴシック" charset="0"/>
                <a:cs typeface="ＭＳ Ｐゴシック" charset="0"/>
              </a:rPr>
              <a:t>Two Mites</a:t>
            </a:r>
          </a:p>
        </p:txBody>
      </p:sp>
      <p:sp>
        <p:nvSpPr>
          <p:cNvPr id="7" name="Rectangle 3"/>
          <p:cNvSpPr txBox="1">
            <a:spLocks noChangeArrowheads="1"/>
          </p:cNvSpPr>
          <p:nvPr/>
        </p:nvSpPr>
        <p:spPr bwMode="auto">
          <a:xfrm>
            <a:off x="2590800" y="0"/>
            <a:ext cx="6400800" cy="838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20000"/>
              </a:spcBef>
              <a:defRPr/>
            </a:pPr>
            <a:r>
              <a:rPr lang="en-US" sz="4400" b="1" i="1">
                <a:solidFill>
                  <a:srgbClr val="FFFFFF"/>
                </a:solidFill>
                <a:effectLst>
                  <a:outerShdw blurRad="38100" dist="38100" dir="2700000" algn="tl">
                    <a:srgbClr val="808080"/>
                  </a:outerShdw>
                </a:effectLst>
              </a:rPr>
              <a:t>Mark 12:41-44</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458"/>
                                        </p:tgtEl>
                                        <p:attrNameLst>
                                          <p:attrName>style.visibility</p:attrName>
                                        </p:attrNameLst>
                                      </p:cBhvr>
                                      <p:to>
                                        <p:strVal val="visible"/>
                                      </p:to>
                                    </p:set>
                                    <p:animEffect transition="in" filter="dissolve">
                                      <p:cBhvr>
                                        <p:cTn id="11" dur="500"/>
                                        <p:tgtEl>
                                          <p:spTgt spid="1945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1000"/>
                                        <p:tgtEl>
                                          <p:spTgt spid="4"/>
                                        </p:tgtEl>
                                      </p:cBhvr>
                                    </p:animEffect>
                                    <p:anim calcmode="lin" valueType="num">
                                      <p:cBhvr>
                                        <p:cTn id="17" dur="1000" fill="hold"/>
                                        <p:tgtEl>
                                          <p:spTgt spid="4"/>
                                        </p:tgtEl>
                                        <p:attrNameLst>
                                          <p:attrName>ppt_x</p:attrName>
                                        </p:attrNameLst>
                                      </p:cBhvr>
                                      <p:tavLst>
                                        <p:tav tm="0">
                                          <p:val>
                                            <p:strVal val="#ppt_x"/>
                                          </p:val>
                                        </p:tav>
                                        <p:tav tm="100000">
                                          <p:val>
                                            <p:strVal val="#ppt_x"/>
                                          </p:val>
                                        </p:tav>
                                      </p:tavLst>
                                    </p:anim>
                                    <p:anim calcmode="lin" valueType="num">
                                      <p:cBhvr>
                                        <p:cTn id="18" dur="900" decel="100000" fill="hold"/>
                                        <p:tgtEl>
                                          <p:spTgt spid="4"/>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945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latin typeface="Arial" charset="0"/>
                <a:ea typeface="ＭＳ Ｐゴシック" charset="0"/>
                <a:cs typeface="ＭＳ Ｐゴシック" charset="0"/>
              </a:rPr>
              <a:t>أستطيع أن انفتح نحو قلب لله بشكل أفضل من خلال ...</a:t>
            </a:r>
            <a:endParaRPr lang="en-US" sz="3600" b="1" dirty="0">
              <a:effectLst>
                <a:glow rad="127000">
                  <a:schemeClr val="tx1"/>
                </a:glow>
              </a:effectLst>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تطبيق </a:t>
            </a: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8150986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0577" name="Rectangle 2"/>
          <p:cNvSpPr>
            <a:spLocks noGrp="1" noChangeArrowheads="1"/>
          </p:cNvSpPr>
          <p:nvPr>
            <p:ph type="ctrTitle"/>
          </p:nvPr>
        </p:nvSpPr>
        <p:spPr>
          <a:xfrm>
            <a:off x="0" y="0"/>
            <a:ext cx="9144000" cy="2057400"/>
          </a:xfrm>
          <a:solidFill>
            <a:srgbClr val="008000"/>
          </a:solidFill>
        </p:spPr>
        <p:txBody>
          <a:bodyPr/>
          <a:lstStyle/>
          <a:p>
            <a:pPr eaLnBrk="1" hangingPunct="1"/>
            <a:r>
              <a:rPr lang="en-US" sz="4000">
                <a:solidFill>
                  <a:srgbClr val="FFFFFF"/>
                </a:solidFill>
                <a:latin typeface="Arial" charset="0"/>
                <a:ea typeface="ＭＳ Ｐゴシック" charset="0"/>
                <a:cs typeface="ＭＳ Ｐゴシック" charset="0"/>
              </a:rPr>
              <a:t>The Macedonians gave </a:t>
            </a:r>
            <a:r>
              <a:rPr lang="en-US" sz="4000">
                <a:latin typeface="Arial" charset="0"/>
                <a:ea typeface="ＭＳ Ｐゴシック" charset="0"/>
                <a:cs typeface="ＭＳ Ｐゴシック" charset="0"/>
              </a:rPr>
              <a:t>of their own initiative </a:t>
            </a:r>
            <a:r>
              <a:rPr lang="en-US" sz="4000">
                <a:solidFill>
                  <a:srgbClr val="FFFFFF"/>
                </a:solidFill>
                <a:latin typeface="Arial" charset="0"/>
                <a:ea typeface="ＭＳ Ｐゴシック" charset="0"/>
                <a:cs typeface="ＭＳ Ｐゴシック" charset="0"/>
              </a:rPr>
              <a:t>(8:3b-4) </a:t>
            </a:r>
          </a:p>
        </p:txBody>
      </p:sp>
      <p:sp>
        <p:nvSpPr>
          <p:cNvPr id="4" name="Rectangle 3"/>
          <p:cNvSpPr txBox="1">
            <a:spLocks noChangeArrowheads="1"/>
          </p:cNvSpPr>
          <p:nvPr/>
        </p:nvSpPr>
        <p:spPr bwMode="auto">
          <a:xfrm>
            <a:off x="304800" y="2286000"/>
            <a:ext cx="8686800" cy="2209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defRPr/>
            </a:pPr>
            <a:r>
              <a:rPr lang="en-US" altLang="ja-JP" sz="3200" b="1" dirty="0">
                <a:solidFill>
                  <a:srgbClr val="FFFFFF"/>
                </a:solidFill>
                <a:effectLst>
                  <a:outerShdw blurRad="38100" dist="38100" dir="2700000" algn="tl">
                    <a:srgbClr val="808080"/>
                  </a:outerShdw>
                </a:effectLst>
              </a:rPr>
              <a:t>"</a:t>
            </a:r>
            <a:r>
              <a:rPr lang="en-US" sz="3200" b="1" baseline="30000" dirty="0">
                <a:solidFill>
                  <a:srgbClr val="FFFFFF"/>
                </a:solidFill>
                <a:effectLst>
                  <a:outerShdw blurRad="38100" dist="38100" dir="2700000" algn="tl">
                    <a:srgbClr val="808080"/>
                  </a:outerShdw>
                </a:effectLst>
              </a:rPr>
              <a:t>3b</a:t>
            </a:r>
            <a:r>
              <a:rPr lang="en-US" sz="3200" b="1" dirty="0">
                <a:solidFill>
                  <a:srgbClr val="FFFFFF"/>
                </a:solidFill>
                <a:effectLst>
                  <a:outerShdw blurRad="38100" dist="38100" dir="2700000" algn="tl">
                    <a:srgbClr val="808080"/>
                  </a:outerShdw>
                </a:effectLst>
              </a:rPr>
              <a:t>Entirely on their own, </a:t>
            </a:r>
            <a:r>
              <a:rPr lang="en-US" sz="3200" b="1" baseline="30000" dirty="0">
                <a:solidFill>
                  <a:srgbClr val="FFFFFF"/>
                </a:solidFill>
                <a:effectLst>
                  <a:outerShdw blurRad="38100" dist="38100" dir="2700000" algn="tl">
                    <a:srgbClr val="808080"/>
                  </a:outerShdw>
                </a:effectLst>
              </a:rPr>
              <a:t>4</a:t>
            </a:r>
            <a:r>
              <a:rPr lang="en-US" sz="3200" b="1" dirty="0">
                <a:solidFill>
                  <a:srgbClr val="FFFFFF"/>
                </a:solidFill>
                <a:effectLst>
                  <a:outerShdw blurRad="38100" dist="38100" dir="2700000" algn="tl">
                    <a:srgbClr val="808080"/>
                  </a:outerShdw>
                </a:effectLst>
              </a:rPr>
              <a:t>they urgently pleaded with us for the privilege of sharing in this service to the saints.</a:t>
            </a:r>
            <a:r>
              <a:rPr lang="en-US" altLang="ja-JP" sz="3200" b="1" dirty="0">
                <a:solidFill>
                  <a:srgbClr val="FFFFFF"/>
                </a:solidFill>
                <a:effectLst>
                  <a:outerShdw blurRad="38100" dist="38100" dir="2700000" algn="tl">
                    <a:srgbClr val="808080"/>
                  </a:outerShdw>
                </a:effectLst>
              </a:rPr>
              <a:t>"</a:t>
            </a:r>
            <a:endParaRPr lang="en-US" sz="3200" b="1" dirty="0">
              <a:solidFill>
                <a:srgbClr val="FFFFFF"/>
              </a:solidFill>
              <a:effectLst>
                <a:outerShdw blurRad="38100" dist="38100" dir="2700000" algn="tl">
                  <a:srgbClr val="808080"/>
                </a:outerShdw>
              </a:effectLst>
            </a:endParaRPr>
          </a:p>
        </p:txBody>
      </p:sp>
    </p:spTree>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1601" name="Rectangle 2"/>
          <p:cNvSpPr>
            <a:spLocks noGrp="1" noChangeArrowheads="1"/>
          </p:cNvSpPr>
          <p:nvPr>
            <p:ph type="ctrTitle"/>
          </p:nvPr>
        </p:nvSpPr>
        <p:spPr>
          <a:xfrm>
            <a:off x="0" y="0"/>
            <a:ext cx="9144000" cy="2971800"/>
          </a:xfrm>
          <a:solidFill>
            <a:srgbClr val="008000"/>
          </a:solidFill>
        </p:spPr>
        <p:txBody>
          <a:bodyPr/>
          <a:lstStyle/>
          <a:p>
            <a:pPr eaLnBrk="1" hangingPunct="1"/>
            <a:r>
              <a:rPr lang="en-US" sz="4000" dirty="0">
                <a:latin typeface="Arial" charset="0"/>
                <a:ea typeface="ＭＳ Ｐゴシック" charset="0"/>
                <a:cs typeface="ＭＳ Ｐゴシック" charset="0"/>
              </a:rPr>
              <a:t>They went beyond money by giving themselves to God and to meet Paul</a:t>
            </a:r>
            <a:r>
              <a:rPr lang="fr-FR" altLang="ja-JP" sz="4000" dirty="0">
                <a:latin typeface="Arial" charset="0"/>
                <a:ea typeface="ＭＳ Ｐゴシック" charset="0"/>
                <a:cs typeface="ＭＳ Ｐゴシック" charset="0"/>
              </a:rPr>
              <a:t>'</a:t>
            </a:r>
            <a:r>
              <a:rPr lang="en-US" altLang="ja-JP" sz="4000" dirty="0">
                <a:latin typeface="Arial" charset="0"/>
                <a:ea typeface="ＭＳ Ｐゴシック" charset="0"/>
                <a:cs typeface="ＭＳ Ｐゴシック" charset="0"/>
              </a:rPr>
              <a:t>s companions</a:t>
            </a:r>
            <a:r>
              <a:rPr lang="fr-FR" altLang="ja-JP" sz="4000" dirty="0">
                <a:latin typeface="Arial" charset="0"/>
                <a:ea typeface="ＭＳ Ｐゴシック" charset="0"/>
                <a:cs typeface="ＭＳ Ｐゴシック" charset="0"/>
              </a:rPr>
              <a:t>'</a:t>
            </a:r>
            <a:r>
              <a:rPr lang="en-US" altLang="ja-JP" sz="4000" dirty="0">
                <a:latin typeface="Arial" charset="0"/>
                <a:ea typeface="ＭＳ Ｐゴシック" charset="0"/>
                <a:cs typeface="ＭＳ Ｐゴシック" charset="0"/>
              </a:rPr>
              <a:t> needs </a:t>
            </a:r>
            <a:r>
              <a:rPr lang="en-US" altLang="ja-JP" sz="4000" dirty="0">
                <a:solidFill>
                  <a:srgbClr val="FFFFFF"/>
                </a:solidFill>
                <a:latin typeface="Arial" charset="0"/>
                <a:ea typeface="ＭＳ Ｐゴシック" charset="0"/>
                <a:cs typeface="ＭＳ Ｐゴシック" charset="0"/>
              </a:rPr>
              <a:t>(8:5) </a:t>
            </a:r>
            <a:endParaRPr lang="en-US" sz="4000" dirty="0">
              <a:solidFill>
                <a:srgbClr val="FFFFFF"/>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304800" y="3505200"/>
            <a:ext cx="8686800" cy="2209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defRPr/>
            </a:pPr>
            <a:r>
              <a:rPr lang="en-US" altLang="ja-JP" sz="3200" b="1" dirty="0">
                <a:solidFill>
                  <a:srgbClr val="FFFFFF"/>
                </a:solidFill>
                <a:effectLst>
                  <a:outerShdw blurRad="38100" dist="38100" dir="2700000" algn="tl">
                    <a:srgbClr val="808080"/>
                  </a:outerShdw>
                </a:effectLst>
              </a:rPr>
              <a:t>"</a:t>
            </a:r>
            <a:r>
              <a:rPr lang="en-US" sz="3200" b="1" baseline="30000" dirty="0">
                <a:solidFill>
                  <a:srgbClr val="FFFFFF"/>
                </a:solidFill>
                <a:effectLst>
                  <a:outerShdw blurRad="38100" dist="38100" dir="2700000" algn="tl">
                    <a:srgbClr val="808080"/>
                  </a:outerShdw>
                </a:effectLst>
              </a:rPr>
              <a:t>5</a:t>
            </a:r>
            <a:r>
              <a:rPr lang="en-US" sz="3200" b="1" dirty="0">
                <a:solidFill>
                  <a:srgbClr val="FFFFFF"/>
                </a:solidFill>
                <a:effectLst>
                  <a:outerShdw blurRad="38100" dist="38100" dir="2700000" algn="tl">
                    <a:srgbClr val="808080"/>
                  </a:outerShdw>
                </a:effectLst>
              </a:rPr>
              <a:t>And they did not do as we expected, but they gave themselves first to the Lord and then to us in keeping with God</a:t>
            </a:r>
            <a:r>
              <a:rPr lang="fr-FR" altLang="ja-JP" sz="3200" b="1" dirty="0">
                <a:solidFill>
                  <a:srgbClr val="FFFFFF"/>
                </a:solidFill>
                <a:effectLst>
                  <a:outerShdw blurRad="38100" dist="38100" dir="2700000" algn="tl">
                    <a:srgbClr val="808080"/>
                  </a:outerShdw>
                </a:effectLst>
              </a:rPr>
              <a:t>'</a:t>
            </a:r>
            <a:r>
              <a:rPr lang="en-US" sz="3200" b="1" dirty="0">
                <a:solidFill>
                  <a:srgbClr val="FFFFFF"/>
                </a:solidFill>
                <a:effectLst>
                  <a:outerShdw blurRad="38100" dist="38100" dir="2700000" algn="tl">
                    <a:srgbClr val="808080"/>
                  </a:outerShdw>
                </a:effectLst>
              </a:rPr>
              <a:t>s will.</a:t>
            </a:r>
            <a:r>
              <a:rPr lang="en-US" altLang="ja-JP" sz="3200" b="1" dirty="0">
                <a:solidFill>
                  <a:srgbClr val="FFFFFF"/>
                </a:solidFill>
                <a:effectLst>
                  <a:outerShdw blurRad="38100" dist="38100" dir="2700000" algn="tl">
                    <a:srgbClr val="808080"/>
                  </a:outerShdw>
                </a:effectLst>
              </a:rPr>
              <a:t>"</a:t>
            </a:r>
            <a:endParaRPr lang="en-US" sz="3200" b="1" dirty="0">
              <a:solidFill>
                <a:srgbClr val="FFFFFF"/>
              </a:solidFill>
              <a:effectLst>
                <a:outerShdw blurRad="38100" dist="38100" dir="2700000" algn="tl">
                  <a:srgbClr val="808080"/>
                </a:outerShdw>
              </a:effectLst>
            </a:endParaRPr>
          </a:p>
        </p:txBody>
      </p:sp>
    </p:spTree>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2625" name="Rectangle 2"/>
          <p:cNvSpPr>
            <a:spLocks noGrp="1" noChangeArrowheads="1"/>
          </p:cNvSpPr>
          <p:nvPr>
            <p:ph type="ctrTitle"/>
          </p:nvPr>
        </p:nvSpPr>
        <p:spPr>
          <a:xfrm>
            <a:off x="0" y="0"/>
            <a:ext cx="9144000" cy="2971800"/>
          </a:xfrm>
          <a:solidFill>
            <a:srgbClr val="008000"/>
          </a:solidFill>
        </p:spPr>
        <p:txBody>
          <a:bodyPr/>
          <a:lstStyle/>
          <a:p>
            <a:pPr eaLnBrk="1" hangingPunct="1"/>
            <a:r>
              <a:rPr lang="en-US" sz="4000">
                <a:latin typeface="Arial" charset="0"/>
                <a:ea typeface="ＭＳ Ｐゴシック" charset="0"/>
                <a:cs typeface="ＭＳ Ｐゴシック" charset="0"/>
              </a:rPr>
              <a:t>The Corinthians should also give money generously just as they had fully given themselves in other areas (8:6-7)</a:t>
            </a:r>
            <a:endParaRPr lang="en-US" sz="4000">
              <a:solidFill>
                <a:srgbClr val="FFFFFF"/>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304800" y="3124200"/>
            <a:ext cx="8686800" cy="36576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defRPr/>
            </a:pPr>
            <a:r>
              <a:rPr lang="en-US" altLang="ja-JP" sz="3200" b="1" dirty="0">
                <a:solidFill>
                  <a:srgbClr val="FFFFFF"/>
                </a:solidFill>
                <a:effectLst>
                  <a:outerShdw blurRad="38100" dist="38100" dir="2700000" algn="tl">
                    <a:srgbClr val="808080"/>
                  </a:outerShdw>
                </a:effectLst>
              </a:rPr>
              <a:t>"</a:t>
            </a:r>
            <a:r>
              <a:rPr lang="en-US" sz="3200" b="1" baseline="30000" dirty="0">
                <a:solidFill>
                  <a:srgbClr val="FFFFFF"/>
                </a:solidFill>
                <a:effectLst>
                  <a:outerShdw blurRad="38100" dist="38100" dir="2700000" algn="tl">
                    <a:srgbClr val="808080"/>
                  </a:outerShdw>
                </a:effectLst>
              </a:rPr>
              <a:t>6</a:t>
            </a:r>
            <a:r>
              <a:rPr lang="en-US" sz="3200" b="1" dirty="0">
                <a:solidFill>
                  <a:srgbClr val="FFFFFF"/>
                </a:solidFill>
                <a:effectLst>
                  <a:outerShdw blurRad="38100" dist="38100" dir="2700000" algn="tl">
                    <a:srgbClr val="808080"/>
                  </a:outerShdw>
                </a:effectLst>
              </a:rPr>
              <a:t>So we urged Titus, since he had earlier made a beginning, to bring also to completion this act of grace on your part. </a:t>
            </a:r>
            <a:r>
              <a:rPr lang="en-US" sz="3200" b="1" baseline="30000" dirty="0">
                <a:solidFill>
                  <a:srgbClr val="FFFFFF"/>
                </a:solidFill>
                <a:effectLst>
                  <a:outerShdw blurRad="38100" dist="38100" dir="2700000" algn="tl">
                    <a:srgbClr val="808080"/>
                  </a:outerShdw>
                </a:effectLst>
              </a:rPr>
              <a:t>7</a:t>
            </a:r>
            <a:r>
              <a:rPr lang="en-US" sz="3200" b="1" dirty="0">
                <a:solidFill>
                  <a:srgbClr val="FFFFFF"/>
                </a:solidFill>
                <a:effectLst>
                  <a:outerShdw blurRad="38100" dist="38100" dir="2700000" algn="tl">
                    <a:srgbClr val="808080"/>
                  </a:outerShdw>
                </a:effectLst>
              </a:rPr>
              <a:t>But just as you excel in everything—in faith, in speech, in knowledge, in complete earnestness and in your love for us—see that you also excel in this grace of giving.</a:t>
            </a:r>
            <a:r>
              <a:rPr lang="en-US" altLang="ja-JP" sz="3200" b="1" dirty="0">
                <a:solidFill>
                  <a:srgbClr val="FFFFFF"/>
                </a:solidFill>
                <a:effectLst>
                  <a:outerShdw blurRad="38100" dist="38100" dir="2700000" algn="tl">
                    <a:srgbClr val="808080"/>
                  </a:outerShdw>
                </a:effectLst>
              </a:rPr>
              <a:t>"</a:t>
            </a:r>
            <a:endParaRPr lang="en-US" sz="3200" b="1" dirty="0">
              <a:solidFill>
                <a:srgbClr val="FFFFFF"/>
              </a:solidFill>
              <a:effectLst>
                <a:outerShdw blurRad="38100" dist="38100" dir="2700000" algn="tl">
                  <a:srgbClr val="808080"/>
                </a:outerShdw>
              </a:effectLst>
            </a:endParaRPr>
          </a:p>
        </p:txBody>
      </p:sp>
    </p:spTree>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5" descr="Crucifixion.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54063"/>
            <a:ext cx="9144000" cy="6103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3650" name="Rectangle 2"/>
          <p:cNvSpPr>
            <a:spLocks noGrp="1" noChangeArrowheads="1"/>
          </p:cNvSpPr>
          <p:nvPr>
            <p:ph type="ctrTitle"/>
          </p:nvPr>
        </p:nvSpPr>
        <p:spPr>
          <a:xfrm>
            <a:off x="0" y="762000"/>
            <a:ext cx="9144000" cy="2209800"/>
          </a:xfrm>
        </p:spPr>
        <p:txBody>
          <a:bodyPr/>
          <a:lstStyle/>
          <a:p>
            <a:pPr eaLnBrk="1" hangingPunct="1"/>
            <a:r>
              <a:rPr lang="ar-JO" sz="4000" dirty="0"/>
              <a:t>كما بذل المسيح نفسه مضحياً </a:t>
            </a:r>
            <a:br>
              <a:rPr lang="ar-JO" sz="4000" dirty="0"/>
            </a:br>
            <a:r>
              <a:rPr lang="ar-JO" sz="4000" dirty="0"/>
              <a:t>بالتخلي عن حقوقه كإله في أن يصير إنسانًا </a:t>
            </a:r>
            <a:br>
              <a:rPr lang="ar-JO" sz="4000" dirty="0"/>
            </a:br>
            <a:r>
              <a:rPr lang="ar-JO" sz="4000" dirty="0"/>
              <a:t>(8: 8-9)</a:t>
            </a:r>
            <a:endParaRPr lang="en-US" sz="4000" dirty="0">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304800" y="3276600"/>
            <a:ext cx="8686800" cy="3505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rPr>
              <a:t>8 لست أقول على سبيل الأمر بل باجتهاد آخرين مختبراً إخلاص محبتكم أيضاً 9 فإنكم تعرفون نعمة ربنا يسوع المسيح أنه من أجلكم افتقر و هو غني لكي تستغنوا أنتم بفقره</a:t>
            </a:r>
            <a:endParaRPr kumimoji="0" 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endParaRPr>
          </a:p>
        </p:txBody>
      </p:sp>
      <p:sp>
        <p:nvSpPr>
          <p:cNvPr id="5" name="Rectangle 3"/>
          <p:cNvSpPr txBox="1">
            <a:spLocks noChangeArrowheads="1"/>
          </p:cNvSpPr>
          <p:nvPr/>
        </p:nvSpPr>
        <p:spPr bwMode="auto">
          <a:xfrm>
            <a:off x="152400" y="76200"/>
            <a:ext cx="7620000" cy="8382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1" u="none" strike="noStrike" kern="0" cap="none" spc="0" normalizeH="0" baseline="0" noProof="0" dirty="0">
                <a:ln>
                  <a:noFill/>
                </a:ln>
                <a:solidFill>
                  <a:srgbClr val="FFFFFF"/>
                </a:solidFill>
                <a:effectLst/>
                <a:uLnTx/>
                <a:uFillTx/>
                <a:latin typeface="Arial"/>
                <a:ea typeface="ＭＳ Ｐゴシック"/>
                <a:cs typeface="ＭＳ Ｐゴシック"/>
              </a:rPr>
              <a:t>مثال آخر عن السخاء</a:t>
            </a:r>
            <a:endParaRPr kumimoji="0" lang="en-US" sz="3200" b="1" i="1" u="none" strike="noStrike" kern="0" cap="none" spc="0" normalizeH="0" baseline="0" noProof="0" dirty="0">
              <a:ln>
                <a:noFill/>
              </a:ln>
              <a:solidFill>
                <a:srgbClr val="FFFFFF"/>
              </a:solidFill>
              <a:effectLst/>
              <a:uLnTx/>
              <a:uFillTx/>
              <a:latin typeface="Arial"/>
              <a:ea typeface="ＭＳ Ｐゴシック"/>
              <a:cs typeface="ＭＳ Ｐゴシック"/>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4673" name="Rectangle 2"/>
          <p:cNvSpPr>
            <a:spLocks noGrp="1" noChangeArrowheads="1"/>
          </p:cNvSpPr>
          <p:nvPr>
            <p:ph type="ctrTitle"/>
          </p:nvPr>
        </p:nvSpPr>
        <p:spPr>
          <a:xfrm>
            <a:off x="0" y="228600"/>
            <a:ext cx="9144000" cy="1143000"/>
          </a:xfrm>
        </p:spPr>
        <p:txBody>
          <a:bodyPr/>
          <a:lstStyle/>
          <a:p>
            <a:pPr eaLnBrk="1" hangingPunct="1"/>
            <a:r>
              <a:rPr lang="en-US">
                <a:latin typeface="Arial" charset="0"/>
                <a:ea typeface="ＭＳ Ｐゴシック" charset="0"/>
                <a:cs typeface="ＭＳ Ｐゴシック" charset="0"/>
              </a:rPr>
              <a:t>The </a:t>
            </a:r>
            <a:r>
              <a:rPr lang="en-US" i="1">
                <a:solidFill>
                  <a:srgbClr val="FFFF00"/>
                </a:solidFill>
                <a:latin typeface="Arial" charset="0"/>
                <a:ea typeface="ＭＳ Ｐゴシック" charset="0"/>
                <a:cs typeface="ＭＳ Ｐゴシック" charset="0"/>
              </a:rPr>
              <a:t>Kenosis </a:t>
            </a:r>
            <a:r>
              <a:rPr lang="en-US">
                <a:latin typeface="Arial" charset="0"/>
                <a:ea typeface="ＭＳ Ｐゴシック" charset="0"/>
                <a:cs typeface="ＭＳ Ｐゴシック" charset="0"/>
              </a:rPr>
              <a:t>(Emptying)</a:t>
            </a:r>
          </a:p>
        </p:txBody>
      </p:sp>
      <p:pic>
        <p:nvPicPr>
          <p:cNvPr id="5" name="Picture 4" descr="InfiniteHope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95550"/>
            <a:ext cx="6096000" cy="436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txBox="1">
            <a:spLocks noChangeArrowheads="1"/>
          </p:cNvSpPr>
          <p:nvPr/>
        </p:nvSpPr>
        <p:spPr bwMode="auto">
          <a:xfrm>
            <a:off x="3429000" y="1981200"/>
            <a:ext cx="5486400" cy="4114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en-US" sz="3200" b="1">
                <a:solidFill>
                  <a:srgbClr val="FFFFFF"/>
                </a:solidFill>
                <a:effectLst>
                  <a:outerShdw blurRad="38100" dist="38100" dir="2700000" algn="tl">
                    <a:srgbClr val="808080"/>
                  </a:outerShdw>
                </a:effectLst>
              </a:rPr>
              <a:t>Even though he was God... He </a:t>
            </a:r>
            <a:r>
              <a:rPr lang="en-US" sz="3200" b="1">
                <a:solidFill>
                  <a:srgbClr val="FFFF00"/>
                </a:solidFill>
                <a:effectLst>
                  <a:outerShdw blurRad="38100" dist="38100" dir="2700000" algn="tl">
                    <a:srgbClr val="FFFFFF"/>
                  </a:outerShdw>
                </a:effectLst>
              </a:rPr>
              <a:t>emptied </a:t>
            </a:r>
            <a:r>
              <a:rPr lang="en-US" sz="3200" b="1">
                <a:solidFill>
                  <a:srgbClr val="FFFFFF"/>
                </a:solidFill>
                <a:effectLst>
                  <a:outerShdw blurRad="38100" dist="38100" dir="2700000" algn="tl">
                    <a:srgbClr val="808080"/>
                  </a:outerShdw>
                </a:effectLst>
              </a:rPr>
              <a:t>himself... </a:t>
            </a:r>
          </a:p>
          <a:p>
            <a:pPr algn="ctr">
              <a:spcBef>
                <a:spcPct val="20000"/>
              </a:spcBef>
              <a:defRPr/>
            </a:pPr>
            <a:r>
              <a:rPr lang="en-US" sz="3200" b="1">
                <a:solidFill>
                  <a:srgbClr val="FFFFFF"/>
                </a:solidFill>
                <a:effectLst>
                  <a:outerShdw blurRad="38100" dist="38100" dir="2700000" algn="tl">
                    <a:srgbClr val="808080"/>
                  </a:outerShdw>
                </a:effectLst>
              </a:rPr>
              <a:t>he humbled himself </a:t>
            </a:r>
          </a:p>
          <a:p>
            <a:pPr algn="ctr">
              <a:spcBef>
                <a:spcPct val="20000"/>
              </a:spcBef>
              <a:defRPr/>
            </a:pPr>
            <a:r>
              <a:rPr lang="en-US" sz="3200" b="1">
                <a:solidFill>
                  <a:srgbClr val="FFFFFF"/>
                </a:solidFill>
                <a:effectLst>
                  <a:outerShdw blurRad="38100" dist="38100" dir="2700000" algn="tl">
                    <a:srgbClr val="808080"/>
                  </a:outerShdw>
                </a:effectLst>
              </a:rPr>
              <a:t>and became obedient to death— </a:t>
            </a:r>
          </a:p>
          <a:p>
            <a:pPr algn="ctr">
              <a:spcBef>
                <a:spcPct val="20000"/>
              </a:spcBef>
              <a:defRPr/>
            </a:pPr>
            <a:r>
              <a:rPr lang="en-US" sz="3200" b="1">
                <a:solidFill>
                  <a:srgbClr val="FFFFFF"/>
                </a:solidFill>
                <a:effectLst>
                  <a:outerShdw blurRad="38100" dist="38100" dir="2700000" algn="tl">
                    <a:srgbClr val="808080"/>
                  </a:outerShdw>
                </a:effectLst>
              </a:rPr>
              <a:t>even death on a cross! (Phil. 2:6, 8)</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200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5697" name="Picture 7" descr="GENEROSTY Acts 16.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5698" name="Rectangle 2"/>
          <p:cNvSpPr>
            <a:spLocks noGrp="1" noChangeArrowheads="1"/>
          </p:cNvSpPr>
          <p:nvPr>
            <p:ph type="ctrTitle"/>
          </p:nvPr>
        </p:nvSpPr>
        <p:spPr>
          <a:xfrm>
            <a:off x="0" y="0"/>
            <a:ext cx="9144000" cy="1524000"/>
          </a:xfrm>
        </p:spPr>
        <p:txBody>
          <a:bodyPr/>
          <a:lstStyle/>
          <a:p>
            <a:pPr eaLnBrk="1" hangingPunct="1"/>
            <a:r>
              <a:rPr lang="en-US" sz="4000">
                <a:latin typeface="Arial" charset="0"/>
                <a:ea typeface="ＭＳ Ｐゴシック" charset="0"/>
                <a:cs typeface="ＭＳ Ｐゴシック" charset="0"/>
              </a:rPr>
              <a:t>Modern Examples of Generosity...</a:t>
            </a:r>
          </a:p>
        </p:txBody>
      </p:sp>
      <p:sp>
        <p:nvSpPr>
          <p:cNvPr id="4" name="Rectangle 3"/>
          <p:cNvSpPr txBox="1">
            <a:spLocks noChangeArrowheads="1"/>
          </p:cNvSpPr>
          <p:nvPr/>
        </p:nvSpPr>
        <p:spPr bwMode="auto">
          <a:xfrm>
            <a:off x="419100" y="3962400"/>
            <a:ext cx="3810000" cy="762000"/>
          </a:xfrm>
          <a:prstGeom prst="rect">
            <a:avLst/>
          </a:prstGeom>
          <a:noFill/>
          <a:ln w="9525">
            <a:noFill/>
            <a:miter lim="800000"/>
            <a:headEnd/>
            <a:tailEnd/>
          </a:ln>
        </p:spPr>
        <p:txBody>
          <a:bodyPr/>
          <a:lstStyle/>
          <a:p>
            <a:pPr algn="ctr">
              <a:spcBef>
                <a:spcPct val="20000"/>
              </a:spcBef>
              <a:defRPr/>
            </a:pPr>
            <a:r>
              <a:rPr lang="en-US" sz="3200" b="1" u="sng" kern="0">
                <a:solidFill>
                  <a:srgbClr val="FFFFFF"/>
                </a:solidFill>
                <a:latin typeface="Arial"/>
                <a:ea typeface="ＭＳ Ｐゴシック"/>
                <a:cs typeface="ＭＳ Ｐゴシック"/>
              </a:rPr>
              <a:t>Wealthy</a:t>
            </a:r>
          </a:p>
        </p:txBody>
      </p:sp>
      <p:sp>
        <p:nvSpPr>
          <p:cNvPr id="5" name="Rectangle 3"/>
          <p:cNvSpPr txBox="1">
            <a:spLocks noChangeArrowheads="1"/>
          </p:cNvSpPr>
          <p:nvPr/>
        </p:nvSpPr>
        <p:spPr bwMode="auto">
          <a:xfrm>
            <a:off x="571500" y="4724400"/>
            <a:ext cx="3810000" cy="2286000"/>
          </a:xfrm>
          <a:prstGeom prst="rect">
            <a:avLst/>
          </a:prstGeom>
          <a:noFill/>
          <a:ln w="9525">
            <a:noFill/>
            <a:miter lim="800000"/>
            <a:headEnd/>
            <a:tailEnd/>
          </a:ln>
        </p:spPr>
        <p:txBody>
          <a:bodyPr/>
          <a:lstStyle/>
          <a:p>
            <a:pPr marL="446088" indent="-446088">
              <a:spcBef>
                <a:spcPct val="20000"/>
              </a:spcBef>
              <a:buFont typeface="Arial"/>
              <a:buChar char="•"/>
              <a:defRPr/>
            </a:pPr>
            <a:r>
              <a:rPr lang="en-US" sz="3200" b="1" kern="0">
                <a:solidFill>
                  <a:srgbClr val="FFFFFF"/>
                </a:solidFill>
                <a:latin typeface="Arial"/>
                <a:ea typeface="ＭＳ Ｐゴシック"/>
                <a:cs typeface="ＭＳ Ｐゴシック"/>
              </a:rPr>
              <a:t>Ed Sheffield</a:t>
            </a:r>
          </a:p>
          <a:p>
            <a:pPr marL="446088" indent="-446088">
              <a:spcBef>
                <a:spcPct val="20000"/>
              </a:spcBef>
              <a:buFont typeface="Arial"/>
              <a:buChar char="•"/>
              <a:defRPr/>
            </a:pPr>
            <a:r>
              <a:rPr lang="en-US" sz="3200" b="1" kern="0">
                <a:solidFill>
                  <a:srgbClr val="FFFFFF"/>
                </a:solidFill>
                <a:latin typeface="Arial"/>
                <a:ea typeface="ＭＳ Ｐゴシック"/>
                <a:cs typeface="ＭＳ Ｐゴシック"/>
              </a:rPr>
              <a:t>Richard Miles</a:t>
            </a:r>
          </a:p>
          <a:p>
            <a:pPr marL="446088" indent="-446088">
              <a:spcBef>
                <a:spcPct val="20000"/>
              </a:spcBef>
              <a:buFont typeface="Arial"/>
              <a:buChar char="•"/>
              <a:defRPr/>
            </a:pPr>
            <a:r>
              <a:rPr lang="en-US" sz="3200" b="1" kern="0">
                <a:solidFill>
                  <a:srgbClr val="FFFFFF"/>
                </a:solidFill>
                <a:latin typeface="Arial"/>
                <a:ea typeface="ＭＳ Ｐゴシック"/>
                <a:cs typeface="ＭＳ Ｐゴシック"/>
              </a:rPr>
              <a:t>Christ Chapel</a:t>
            </a:r>
          </a:p>
        </p:txBody>
      </p:sp>
      <p:sp>
        <p:nvSpPr>
          <p:cNvPr id="6" name="Rectangle 3"/>
          <p:cNvSpPr txBox="1">
            <a:spLocks noChangeArrowheads="1"/>
          </p:cNvSpPr>
          <p:nvPr/>
        </p:nvSpPr>
        <p:spPr bwMode="auto">
          <a:xfrm>
            <a:off x="4724400" y="3962400"/>
            <a:ext cx="3810000" cy="762000"/>
          </a:xfrm>
          <a:prstGeom prst="rect">
            <a:avLst/>
          </a:prstGeom>
          <a:noFill/>
          <a:ln w="9525">
            <a:noFill/>
            <a:miter lim="800000"/>
            <a:headEnd/>
            <a:tailEnd/>
          </a:ln>
        </p:spPr>
        <p:txBody>
          <a:bodyPr/>
          <a:lstStyle/>
          <a:p>
            <a:pPr algn="ctr">
              <a:spcBef>
                <a:spcPct val="20000"/>
              </a:spcBef>
              <a:defRPr/>
            </a:pPr>
            <a:r>
              <a:rPr lang="en-US" sz="3200" b="1" u="sng" kern="0">
                <a:solidFill>
                  <a:srgbClr val="FFFFFF"/>
                </a:solidFill>
                <a:latin typeface="Arial"/>
                <a:ea typeface="ＭＳ Ｐゴシック"/>
                <a:cs typeface="ＭＳ Ｐゴシック"/>
              </a:rPr>
              <a:t>Not Wealthy</a:t>
            </a:r>
          </a:p>
        </p:txBody>
      </p:sp>
      <p:sp>
        <p:nvSpPr>
          <p:cNvPr id="7" name="Rectangle 3"/>
          <p:cNvSpPr txBox="1">
            <a:spLocks noChangeArrowheads="1"/>
          </p:cNvSpPr>
          <p:nvPr/>
        </p:nvSpPr>
        <p:spPr bwMode="auto">
          <a:xfrm>
            <a:off x="4876800" y="4724400"/>
            <a:ext cx="3810000" cy="2286000"/>
          </a:xfrm>
          <a:prstGeom prst="rect">
            <a:avLst/>
          </a:prstGeom>
          <a:noFill/>
          <a:ln w="9525">
            <a:noFill/>
            <a:miter lim="800000"/>
            <a:headEnd/>
            <a:tailEnd/>
          </a:ln>
        </p:spPr>
        <p:txBody>
          <a:bodyPr/>
          <a:lstStyle/>
          <a:p>
            <a:pPr marL="446088" indent="-446088">
              <a:spcBef>
                <a:spcPct val="20000"/>
              </a:spcBef>
              <a:buFont typeface="Arial"/>
              <a:buChar char="•"/>
              <a:defRPr/>
            </a:pPr>
            <a:r>
              <a:rPr lang="en-US" sz="3200" b="1" kern="0">
                <a:solidFill>
                  <a:srgbClr val="FFFFFF"/>
                </a:solidFill>
                <a:latin typeface="Arial"/>
                <a:ea typeface="ＭＳ Ｐゴシック"/>
                <a:cs typeface="ＭＳ Ｐゴシック"/>
              </a:rPr>
              <a:t>Scott Smith</a:t>
            </a:r>
          </a:p>
          <a:p>
            <a:pPr marL="446088" indent="-446088">
              <a:spcBef>
                <a:spcPct val="20000"/>
              </a:spcBef>
              <a:buFont typeface="Arial"/>
              <a:buChar char="•"/>
              <a:defRPr/>
            </a:pPr>
            <a:r>
              <a:rPr lang="en-US" sz="3200" b="1" kern="0">
                <a:solidFill>
                  <a:srgbClr val="FFFFFF"/>
                </a:solidFill>
                <a:latin typeface="Arial"/>
                <a:ea typeface="ＭＳ Ｐゴシック"/>
                <a:cs typeface="ＭＳ Ｐゴシック"/>
              </a:rPr>
              <a:t>Pastor Vijay</a:t>
            </a:r>
          </a:p>
          <a:p>
            <a:pPr marL="446088" indent="-446088">
              <a:spcBef>
                <a:spcPct val="20000"/>
              </a:spcBef>
              <a:buFont typeface="Arial"/>
              <a:buChar char="•"/>
              <a:defRPr/>
            </a:pPr>
            <a:r>
              <a:rPr lang="en-US" sz="3200" b="1" kern="0">
                <a:solidFill>
                  <a:srgbClr val="FFFFFF"/>
                </a:solidFill>
                <a:latin typeface="Arial"/>
                <a:ea typeface="ＭＳ Ｐゴシック"/>
                <a:cs typeface="ＭＳ Ｐゴシック"/>
              </a:rPr>
              <a:t>Myanmar saints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6" grpId="0"/>
      <p:bldP spid="7" grpId="0" build="p"/>
    </p:bldLst>
  </p:timing>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6721" name="Rectangle 2"/>
          <p:cNvSpPr>
            <a:spLocks noGrp="1" noChangeArrowheads="1"/>
          </p:cNvSpPr>
          <p:nvPr>
            <p:ph type="title" idx="4294967295"/>
          </p:nvPr>
        </p:nvSpPr>
        <p:spPr>
          <a:xfrm>
            <a:off x="2133600" y="228600"/>
            <a:ext cx="4876800" cy="1066800"/>
          </a:xfrm>
          <a:solidFill>
            <a:schemeClr val="tx1"/>
          </a:solidFill>
        </p:spPr>
        <p:txBody>
          <a:bodyPr/>
          <a:lstStyle/>
          <a:p>
            <a:pPr eaLnBrk="1" hangingPunct="1"/>
            <a:r>
              <a:rPr lang="en-US" altLang="zh-CN" sz="3200">
                <a:latin typeface="Arial" charset="0"/>
                <a:ea typeface="ＭＳ Ｐゴシック" charset="0"/>
                <a:cs typeface="ＭＳ Ｐゴシック" charset="0"/>
              </a:rPr>
              <a:t>Mission Activity Among Asian Nations</a:t>
            </a:r>
            <a:endParaRPr lang="en-US" sz="3200">
              <a:latin typeface="Arial" charset="0"/>
              <a:ea typeface="ＭＳ Ｐゴシック" charset="0"/>
              <a:cs typeface="ＭＳ Ｐゴシック" charset="0"/>
            </a:endParaRPr>
          </a:p>
        </p:txBody>
      </p:sp>
      <p:sp>
        <p:nvSpPr>
          <p:cNvPr id="286722" name="Rectangle 7"/>
          <p:cNvSpPr>
            <a:spLocks noChangeArrowheads="1"/>
          </p:cNvSpPr>
          <p:nvPr/>
        </p:nvSpPr>
        <p:spPr bwMode="auto">
          <a:xfrm>
            <a:off x="1933575" y="19812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p>
            <a:pPr algn="ctr">
              <a:spcBef>
                <a:spcPct val="20000"/>
              </a:spcBef>
            </a:pPr>
            <a:endParaRPr lang="en-US">
              <a:solidFill>
                <a:srgbClr val="000000"/>
              </a:solidFill>
            </a:endParaRPr>
          </a:p>
        </p:txBody>
      </p:sp>
      <p:pic>
        <p:nvPicPr>
          <p:cNvPr id="286723" name="Picture 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350" y="1676400"/>
            <a:ext cx="930275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6724" name="Picture 8" descr="j033929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391400" y="3200400"/>
            <a:ext cx="906463" cy="906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6725" name="Picture 9" descr="j014898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1215758">
            <a:off x="260350" y="41275"/>
            <a:ext cx="1524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Oval 7"/>
          <p:cNvSpPr>
            <a:spLocks noChangeArrowheads="1"/>
          </p:cNvSpPr>
          <p:nvPr/>
        </p:nvSpPr>
        <p:spPr bwMode="auto">
          <a:xfrm>
            <a:off x="7315200" y="4800600"/>
            <a:ext cx="838200" cy="1295400"/>
          </a:xfrm>
          <a:prstGeom prst="ellipse">
            <a:avLst/>
          </a:prstGeom>
          <a:noFill/>
          <a:ln w="76200">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algn="ctr">
              <a:spcBef>
                <a:spcPct val="20000"/>
              </a:spcBef>
            </a:pPr>
            <a:endParaRPr lang="en-US">
              <a:solidFill>
                <a:srgbClr val="FF0000"/>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7745" name="Picture 4" descr="lady with c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57238"/>
            <a:ext cx="9144000" cy="6100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Rectangle 2"/>
          <p:cNvSpPr>
            <a:spLocks noGrp="1" noChangeArrowheads="1"/>
          </p:cNvSpPr>
          <p:nvPr>
            <p:ph type="ctrTitle"/>
          </p:nvPr>
        </p:nvSpPr>
        <p:spPr>
          <a:xfrm>
            <a:off x="0" y="76200"/>
            <a:ext cx="9144000" cy="1447800"/>
          </a:xfrm>
        </p:spPr>
        <p:txBody>
          <a:bodyPr/>
          <a:lstStyle/>
          <a:p>
            <a:pPr eaLnBrk="1" hangingPunct="1">
              <a:defRPr/>
            </a:pPr>
            <a:r>
              <a:rPr lang="en-US" sz="5400">
                <a:effectLst>
                  <a:outerShdw blurRad="38100" dist="38100" dir="2700000" algn="tl">
                    <a:srgbClr val="808080"/>
                  </a:outerShdw>
                </a:effectLst>
                <a:latin typeface="Arial" charset="0"/>
                <a:ea typeface="ＭＳ Ｐゴシック" charset="0"/>
                <a:cs typeface="ＭＳ Ｐゴシック" charset="0"/>
              </a:rPr>
              <a:t>What examples of generosity do </a:t>
            </a:r>
            <a:r>
              <a:rPr lang="en-US" sz="5400">
                <a:solidFill>
                  <a:srgbClr val="FFFF00"/>
                </a:solidFill>
                <a:effectLst>
                  <a:outerShdw blurRad="38100" dist="38100" dir="2700000" algn="tl">
                    <a:srgbClr val="FFFFFF"/>
                  </a:outerShdw>
                </a:effectLst>
                <a:latin typeface="Arial" charset="0"/>
                <a:ea typeface="ＭＳ Ｐゴシック" charset="0"/>
                <a:cs typeface="ＭＳ Ｐゴシック" charset="0"/>
              </a:rPr>
              <a:t>you </a:t>
            </a:r>
            <a:r>
              <a:rPr lang="en-US" sz="5400">
                <a:effectLst>
                  <a:outerShdw blurRad="38100" dist="38100" dir="2700000" algn="tl">
                    <a:srgbClr val="808080"/>
                  </a:outerShdw>
                </a:effectLst>
                <a:latin typeface="Arial" charset="0"/>
                <a:ea typeface="ＭＳ Ｐゴシック" charset="0"/>
                <a:cs typeface="ＭＳ Ｐゴシック" charset="0"/>
              </a:rPr>
              <a:t>know?</a:t>
            </a: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8769" name="Rectangle 2"/>
          <p:cNvSpPr>
            <a:spLocks noGrp="1" noChangeArrowheads="1"/>
          </p:cNvSpPr>
          <p:nvPr>
            <p:ph type="ctrTitle"/>
          </p:nvPr>
        </p:nvSpPr>
        <p:spPr>
          <a:xfrm>
            <a:off x="0" y="0"/>
            <a:ext cx="9144000" cy="2819400"/>
          </a:xfrm>
        </p:spPr>
        <p:txBody>
          <a:bodyPr/>
          <a:lstStyle/>
          <a:p>
            <a:pPr eaLnBrk="1" hangingPunct="1"/>
            <a:r>
              <a:rPr lang="en-US" sz="4800">
                <a:latin typeface="Arial" charset="0"/>
                <a:ea typeface="ＭＳ Ｐゴシック" charset="0"/>
                <a:cs typeface="ＭＳ Ｐゴシック" charset="0"/>
              </a:rPr>
              <a:t>I.	We become rich by following the examples of those who are </a:t>
            </a:r>
            <a:r>
              <a:rPr lang="en-US" sz="4800">
                <a:solidFill>
                  <a:srgbClr val="FFFF00"/>
                </a:solidFill>
                <a:latin typeface="Arial" charset="0"/>
                <a:ea typeface="ＭＳ Ｐゴシック" charset="0"/>
                <a:cs typeface="ＭＳ Ｐゴシック" charset="0"/>
              </a:rPr>
              <a:t>really rich</a:t>
            </a:r>
            <a:r>
              <a:rPr lang="en-US" sz="4800">
                <a:latin typeface="Arial" charset="0"/>
                <a:ea typeface="ＭＳ Ｐゴシック" charset="0"/>
                <a:cs typeface="ＭＳ Ｐゴシック" charset="0"/>
              </a:rPr>
              <a:t>.</a:t>
            </a:r>
          </a:p>
        </p:txBody>
      </p:sp>
      <p:sp>
        <p:nvSpPr>
          <p:cNvPr id="4" name="Rectangle 3"/>
          <p:cNvSpPr txBox="1">
            <a:spLocks noChangeArrowheads="1"/>
          </p:cNvSpPr>
          <p:nvPr/>
        </p:nvSpPr>
        <p:spPr bwMode="auto">
          <a:xfrm>
            <a:off x="1371600" y="3886200"/>
            <a:ext cx="6400800" cy="1752600"/>
          </a:xfrm>
          <a:prstGeom prst="rect">
            <a:avLst/>
          </a:prstGeom>
          <a:noFill/>
          <a:ln w="9525">
            <a:noFill/>
            <a:miter lim="800000"/>
            <a:headEnd/>
            <a:tailEnd/>
          </a:ln>
        </p:spPr>
        <p:txBody>
          <a:bodyPr/>
          <a:lstStyle/>
          <a:p>
            <a:pPr algn="ctr">
              <a:spcBef>
                <a:spcPct val="20000"/>
              </a:spcBef>
              <a:defRPr/>
            </a:pPr>
            <a:r>
              <a:rPr lang="en-US" sz="3200" b="1" kern="0">
                <a:solidFill>
                  <a:srgbClr val="FFFFFF"/>
                </a:solidFill>
                <a:latin typeface="Arial"/>
                <a:ea typeface="ＭＳ Ｐゴシック"/>
                <a:cs typeface="ＭＳ Ｐゴシック"/>
              </a:rPr>
              <a:t>Subtitle</a:t>
            </a:r>
          </a:p>
        </p:txBody>
      </p:sp>
      <p:pic>
        <p:nvPicPr>
          <p:cNvPr id="288771" name="Picture 4" descr="the-widows-mites-zoo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762250"/>
            <a:ext cx="9144000" cy="409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9793" name="Rectangle 2"/>
          <p:cNvSpPr>
            <a:spLocks noGrp="1" noChangeArrowheads="1"/>
          </p:cNvSpPr>
          <p:nvPr>
            <p:ph type="ctrTitle"/>
          </p:nvPr>
        </p:nvSpPr>
        <p:spPr>
          <a:xfrm>
            <a:off x="685800" y="457200"/>
            <a:ext cx="7772400" cy="2971800"/>
          </a:xfrm>
        </p:spPr>
        <p:txBody>
          <a:bodyPr/>
          <a:lstStyle/>
          <a:p>
            <a:pPr eaLnBrk="1" hangingPunct="1"/>
            <a:r>
              <a:rPr lang="en-US">
                <a:latin typeface="Arial" charset="0"/>
                <a:ea typeface="ＭＳ Ｐゴシック" charset="0"/>
                <a:cs typeface="ＭＳ Ｐゴシック" charset="0"/>
              </a:rPr>
              <a:t>II. Generosity replaces procrastination with </a:t>
            </a:r>
            <a:r>
              <a:rPr lang="en-US">
                <a:solidFill>
                  <a:srgbClr val="FFFF00"/>
                </a:solidFill>
                <a:latin typeface="Arial" charset="0"/>
                <a:ea typeface="ＭＳ Ｐゴシック" charset="0"/>
                <a:cs typeface="ＭＳ Ｐゴシック" charset="0"/>
              </a:rPr>
              <a:t>proportional </a:t>
            </a:r>
            <a:r>
              <a:rPr lang="en-US">
                <a:latin typeface="Arial" charset="0"/>
                <a:ea typeface="ＭＳ Ｐゴシック" charset="0"/>
                <a:cs typeface="ＭＳ Ｐゴシック" charset="0"/>
              </a:rPr>
              <a:t>and </a:t>
            </a:r>
            <a:r>
              <a:rPr lang="en-US">
                <a:solidFill>
                  <a:srgbClr val="FFFF00"/>
                </a:solidFill>
                <a:latin typeface="Arial" charset="0"/>
                <a:ea typeface="ＭＳ Ｐゴシック" charset="0"/>
                <a:cs typeface="ＭＳ Ｐゴシック" charset="0"/>
              </a:rPr>
              <a:t>purposeful </a:t>
            </a:r>
            <a:r>
              <a:rPr lang="en-US">
                <a:latin typeface="Arial" charset="0"/>
                <a:ea typeface="ＭＳ Ｐゴシック" charset="0"/>
                <a:cs typeface="ＭＳ Ｐゴシック" charset="0"/>
              </a:rPr>
              <a:t>giving (8:10-15).</a:t>
            </a:r>
          </a:p>
        </p:txBody>
      </p:sp>
      <p:pic>
        <p:nvPicPr>
          <p:cNvPr id="289794" name="Picture 8" descr="http://i911.photobucket.com/albums/ac317/TayM55/Hearts/heart-1-1.gif"/>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2286000" y="3444875"/>
            <a:ext cx="4876800" cy="341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الرسولية</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72262" y="65344"/>
            <a:ext cx="67999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9722725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915987756"/>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0817" name="Rectangle 2"/>
          <p:cNvSpPr>
            <a:spLocks noGrp="1" noChangeArrowheads="1"/>
          </p:cNvSpPr>
          <p:nvPr>
            <p:ph type="ctrTitle"/>
          </p:nvPr>
        </p:nvSpPr>
        <p:spPr>
          <a:xfrm>
            <a:off x="0" y="0"/>
            <a:ext cx="9144000" cy="2514600"/>
          </a:xfrm>
        </p:spPr>
        <p:txBody>
          <a:bodyPr/>
          <a:lstStyle/>
          <a:p>
            <a:r>
              <a:rPr lang="en-US">
                <a:latin typeface="Arial" charset="0"/>
                <a:ea typeface="ＭＳ Ｐゴシック" charset="0"/>
                <a:cs typeface="ＭＳ Ｐゴシック" charset="0"/>
              </a:rPr>
              <a:t>A. Like the Corinthians, we need follow-through—not procrastination!</a:t>
            </a:r>
          </a:p>
        </p:txBody>
      </p:sp>
      <p:pic>
        <p:nvPicPr>
          <p:cNvPr id="290818" name="Picture 5" descr="GenerositySlideS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581275"/>
            <a:ext cx="5537200" cy="427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1841" name="Rectangle 2"/>
          <p:cNvSpPr>
            <a:spLocks noGrp="1" noChangeArrowheads="1"/>
          </p:cNvSpPr>
          <p:nvPr>
            <p:ph type="ctrTitle"/>
          </p:nvPr>
        </p:nvSpPr>
        <p:spPr>
          <a:xfrm>
            <a:off x="0" y="0"/>
            <a:ext cx="9144000" cy="2971800"/>
          </a:xfrm>
          <a:solidFill>
            <a:srgbClr val="008000"/>
          </a:solidFill>
        </p:spPr>
        <p:txBody>
          <a:bodyPr/>
          <a:lstStyle/>
          <a:p>
            <a:pPr eaLnBrk="1" hangingPunct="1"/>
            <a:r>
              <a:rPr lang="en-US" sz="4000">
                <a:latin typeface="Arial" charset="0"/>
                <a:ea typeface="ＭＳ Ｐゴシック" charset="0"/>
                <a:cs typeface="ＭＳ Ｐゴシック" charset="0"/>
              </a:rPr>
              <a:t>The church at Corinth had promised a gift a year earlier and needed to stop </a:t>
            </a:r>
            <a:r>
              <a:rPr lang="en-US" sz="4000">
                <a:solidFill>
                  <a:srgbClr val="FFFF00"/>
                </a:solidFill>
                <a:latin typeface="Arial" charset="0"/>
                <a:ea typeface="ＭＳ Ｐゴシック" charset="0"/>
                <a:cs typeface="ＭＳ Ｐゴシック" charset="0"/>
              </a:rPr>
              <a:t>procrastinating </a:t>
            </a:r>
            <a:r>
              <a:rPr lang="en-US" sz="4000">
                <a:latin typeface="Arial" charset="0"/>
                <a:ea typeface="ＭＳ Ｐゴシック" charset="0"/>
                <a:cs typeface="ＭＳ Ｐゴシック" charset="0"/>
              </a:rPr>
              <a:t>on its promise  (8:10-11). </a:t>
            </a:r>
            <a:endParaRPr lang="en-US" sz="4000">
              <a:solidFill>
                <a:srgbClr val="FFFFFF"/>
              </a:solidFill>
              <a:latin typeface="Arial" charset="0"/>
              <a:ea typeface="ＭＳ Ｐゴシック" charset="0"/>
              <a:cs typeface="ＭＳ Ｐゴシック" charset="0"/>
            </a:endParaRPr>
          </a:p>
        </p:txBody>
      </p:sp>
      <p:sp>
        <p:nvSpPr>
          <p:cNvPr id="291842" name="Rectangle 3"/>
          <p:cNvSpPr txBox="1">
            <a:spLocks noChangeArrowheads="1"/>
          </p:cNvSpPr>
          <p:nvPr/>
        </p:nvSpPr>
        <p:spPr bwMode="auto">
          <a:xfrm>
            <a:off x="304800" y="3048000"/>
            <a:ext cx="8534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ja-JP" sz="3200" b="1" dirty="0">
                <a:solidFill>
                  <a:srgbClr val="FFFFFF"/>
                </a:solidFill>
                <a:latin typeface="Arial" charset="0"/>
              </a:rPr>
              <a:t>"</a:t>
            </a:r>
            <a:r>
              <a:rPr lang="en-US" altLang="ja-JP" sz="3200" b="1" baseline="30000" dirty="0">
                <a:solidFill>
                  <a:srgbClr val="FFFFFF"/>
                </a:solidFill>
                <a:latin typeface="Arial" charset="0"/>
              </a:rPr>
              <a:t>10</a:t>
            </a:r>
            <a:r>
              <a:rPr lang="en-US" altLang="ja-JP" sz="3200" b="1" dirty="0">
                <a:solidFill>
                  <a:srgbClr val="FFFFFF"/>
                </a:solidFill>
                <a:latin typeface="Arial" charset="0"/>
              </a:rPr>
              <a:t>And here is my advice about what is best for you in this matter: Last year you were the first not only to give but also to have the desire to do so. </a:t>
            </a:r>
            <a:r>
              <a:rPr lang="en-US" altLang="ja-JP" sz="3200" b="1" baseline="30000" dirty="0">
                <a:solidFill>
                  <a:srgbClr val="FFFFFF"/>
                </a:solidFill>
                <a:latin typeface="Arial" charset="0"/>
              </a:rPr>
              <a:t>11</a:t>
            </a:r>
            <a:r>
              <a:rPr lang="en-US" altLang="ja-JP" sz="3200" b="1" dirty="0">
                <a:solidFill>
                  <a:srgbClr val="FFFFFF"/>
                </a:solidFill>
                <a:latin typeface="Arial" charset="0"/>
              </a:rPr>
              <a:t>Now finish the work, so that your eager willingness to do it may be matched by your completion of it, according to your means."</a:t>
            </a:r>
            <a:endParaRPr lang="en-US" sz="3200" b="1" dirty="0">
              <a:solidFill>
                <a:srgbClr val="FFFFFF"/>
              </a:solidFill>
              <a:latin typeface="Arial" charset="0"/>
            </a:endParaRPr>
          </a:p>
        </p:txBody>
      </p:sp>
    </p:spTree>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2865" name="Rectangle 2"/>
          <p:cNvSpPr>
            <a:spLocks noGrp="1" noChangeArrowheads="1"/>
          </p:cNvSpPr>
          <p:nvPr>
            <p:ph type="ctrTitle"/>
          </p:nvPr>
        </p:nvSpPr>
        <p:spPr>
          <a:xfrm>
            <a:off x="0" y="228600"/>
            <a:ext cx="9144000" cy="1143000"/>
          </a:xfrm>
        </p:spPr>
        <p:txBody>
          <a:bodyPr/>
          <a:lstStyle/>
          <a:p>
            <a:pPr eaLnBrk="1" hangingPunct="1"/>
            <a:r>
              <a:rPr lang="en-US" dirty="0">
                <a:latin typeface="Arial" charset="0"/>
                <a:ea typeface="ＭＳ Ｐゴシック" charset="0"/>
                <a:cs typeface="ＭＳ Ｐゴシック" charset="0"/>
              </a:rPr>
              <a:t>God holds </a:t>
            </a:r>
            <a:r>
              <a:rPr lang="en-US" i="1" dirty="0">
                <a:latin typeface="Arial" charset="0"/>
                <a:ea typeface="ＭＳ Ｐゴシック" charset="0"/>
                <a:cs typeface="ＭＳ Ｐゴシック" charset="0"/>
              </a:rPr>
              <a:t>us</a:t>
            </a:r>
            <a:r>
              <a:rPr lang="en-US" dirty="0">
                <a:latin typeface="Arial" charset="0"/>
                <a:ea typeface="ＭＳ Ｐゴシック" charset="0"/>
                <a:cs typeface="ＭＳ Ｐゴシック" charset="0"/>
              </a:rPr>
              <a:t> accountable for promises we</a:t>
            </a:r>
            <a:r>
              <a:rPr lang="fr-FR" altLang="ja-JP" dirty="0">
                <a:latin typeface="Arial" charset="0"/>
                <a:ea typeface="ＭＳ Ｐゴシック" charset="0"/>
                <a:cs typeface="ＭＳ Ｐゴシック" charset="0"/>
              </a:rPr>
              <a:t>'</a:t>
            </a:r>
            <a:r>
              <a:rPr lang="en-US" altLang="ja-JP" dirty="0">
                <a:latin typeface="Arial" charset="0"/>
                <a:ea typeface="ＭＳ Ｐゴシック" charset="0"/>
                <a:cs typeface="ＭＳ Ｐゴシック" charset="0"/>
              </a:rPr>
              <a:t>ve made too.</a:t>
            </a:r>
            <a:endParaRPr lang="en-US" dirty="0">
              <a:latin typeface="Arial" charset="0"/>
              <a:ea typeface="ＭＳ Ｐゴシック" charset="0"/>
              <a:cs typeface="ＭＳ Ｐゴシック" charset="0"/>
            </a:endParaRPr>
          </a:p>
        </p:txBody>
      </p:sp>
      <p:sp>
        <p:nvSpPr>
          <p:cNvPr id="5" name="Rectangle 4"/>
          <p:cNvSpPr/>
          <p:nvPr/>
        </p:nvSpPr>
        <p:spPr>
          <a:xfrm>
            <a:off x="2362200" y="2667000"/>
            <a:ext cx="4121591" cy="2215991"/>
          </a:xfrm>
          <a:prstGeom prst="rect">
            <a:avLst/>
          </a:prstGeom>
          <a:noFill/>
        </p:spPr>
        <p:txBody>
          <a:bodyPr wrap="none">
            <a:spAutoFit/>
          </a:bodyPr>
          <a:lstStyle/>
          <a:p>
            <a:pPr algn="ctr" eaLnBrk="0" hangingPunct="0">
              <a:defRPr/>
            </a:pPr>
            <a:r>
              <a:rPr lang="en-US" sz="13800" b="1">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charset="0"/>
                <a:ea typeface="ＭＳ Ｐゴシック" charset="-128"/>
                <a:cs typeface="ＭＳ Ｐゴシック" charset="-128"/>
              </a:rPr>
              <a:t>$400</a:t>
            </a:r>
          </a:p>
        </p:txBody>
      </p:sp>
    </p:spTree>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3889" name="Rounded Rectangle 8"/>
          <p:cNvSpPr>
            <a:spLocks noChangeArrowheads="1"/>
          </p:cNvSpPr>
          <p:nvPr/>
        </p:nvSpPr>
        <p:spPr bwMode="auto">
          <a:xfrm>
            <a:off x="0" y="2971800"/>
            <a:ext cx="9144000" cy="3352800"/>
          </a:xfrm>
          <a:prstGeom prst="roundRect">
            <a:avLst>
              <a:gd name="adj" fmla="val 16667"/>
            </a:avLst>
          </a:prstGeom>
          <a:solidFill>
            <a:srgbClr val="FFFFFF"/>
          </a:solidFill>
          <a:ln w="9525">
            <a:solidFill>
              <a:schemeClr val="tx1"/>
            </a:solidFill>
            <a:round/>
            <a:headEnd/>
            <a:tailEnd/>
          </a:ln>
        </p:spPr>
        <p:txBody>
          <a:bodyPr/>
          <a:lstStyle/>
          <a:p>
            <a:pPr eaLnBrk="0" hangingPunct="0"/>
            <a:endParaRPr lang="en-US">
              <a:solidFill>
                <a:srgbClr val="000000"/>
              </a:solidFill>
              <a:latin typeface="Arial" charset="0"/>
            </a:endParaRPr>
          </a:p>
        </p:txBody>
      </p:sp>
      <p:sp>
        <p:nvSpPr>
          <p:cNvPr id="293890" name="Rectangle 2"/>
          <p:cNvSpPr>
            <a:spLocks noGrp="1" noChangeArrowheads="1"/>
          </p:cNvSpPr>
          <p:nvPr>
            <p:ph type="ctrTitle"/>
          </p:nvPr>
        </p:nvSpPr>
        <p:spPr>
          <a:xfrm>
            <a:off x="2819400" y="228600"/>
            <a:ext cx="5638800" cy="2438400"/>
          </a:xfrm>
        </p:spPr>
        <p:txBody>
          <a:bodyPr/>
          <a:lstStyle/>
          <a:p>
            <a:pPr eaLnBrk="1" hangingPunct="1"/>
            <a:r>
              <a:rPr lang="en-US" sz="6000">
                <a:solidFill>
                  <a:srgbClr val="D1D1F0"/>
                </a:solidFill>
                <a:latin typeface="Arial" charset="0"/>
                <a:ea typeface="ＭＳ Ｐゴシック" charset="0"/>
                <a:cs typeface="ＭＳ Ｐゴシック" charset="0"/>
              </a:rPr>
              <a:t>You Can Give Online Now!</a:t>
            </a:r>
          </a:p>
        </p:txBody>
      </p:sp>
      <p:pic>
        <p:nvPicPr>
          <p:cNvPr id="293891" name="Picture 6"/>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2336800" cy="279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3892" name="Picture 7" descr="laptop online giv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16650" y="3048000"/>
            <a:ext cx="2470150" cy="247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3893" name="Rectangle 3"/>
          <p:cNvSpPr>
            <a:spLocks noChangeArrowheads="1"/>
          </p:cNvSpPr>
          <p:nvPr/>
        </p:nvSpPr>
        <p:spPr bwMode="auto">
          <a:xfrm>
            <a:off x="152400" y="3389313"/>
            <a:ext cx="6553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eaLnBrk="0" hangingPunct="0"/>
            <a:r>
              <a:rPr lang="en-US" sz="3200" b="1" u="sng">
                <a:solidFill>
                  <a:srgbClr val="000000"/>
                </a:solidFill>
                <a:latin typeface="Arial" charset="0"/>
              </a:rPr>
              <a:t>For Online Giving to CIC:</a:t>
            </a:r>
          </a:p>
          <a:p>
            <a:pPr eaLnBrk="0" hangingPunct="0"/>
            <a:r>
              <a:rPr lang="en-US" sz="3200" b="1">
                <a:solidFill>
                  <a:srgbClr val="000000"/>
                </a:solidFill>
                <a:latin typeface="Arial" charset="0"/>
              </a:rPr>
              <a:t>United Overseas Bank</a:t>
            </a:r>
          </a:p>
          <a:p>
            <a:pPr eaLnBrk="0" hangingPunct="0"/>
            <a:r>
              <a:rPr lang="en-US" sz="3200" b="1">
                <a:solidFill>
                  <a:srgbClr val="000000"/>
                </a:solidFill>
                <a:latin typeface="Arial" charset="0"/>
              </a:rPr>
              <a:t>Bank Code 7375 (UOB)</a:t>
            </a:r>
          </a:p>
          <a:p>
            <a:pPr eaLnBrk="0" hangingPunct="0"/>
            <a:r>
              <a:rPr lang="en-US" sz="3200" b="1">
                <a:solidFill>
                  <a:srgbClr val="000000"/>
                </a:solidFill>
                <a:latin typeface="Arial" charset="0"/>
              </a:rPr>
              <a:t>Branch Code: 026 (Bukit Timah)</a:t>
            </a:r>
          </a:p>
          <a:p>
            <a:pPr eaLnBrk="0" hangingPunct="0"/>
            <a:r>
              <a:rPr lang="en-US" sz="3200" b="1">
                <a:solidFill>
                  <a:srgbClr val="000000"/>
                </a:solidFill>
                <a:latin typeface="Arial" charset="0"/>
              </a:rPr>
              <a:t>Account Number 347-300-884-8</a:t>
            </a:r>
          </a:p>
        </p:txBody>
      </p:sp>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4913" name="Rectangle 2"/>
          <p:cNvSpPr>
            <a:spLocks noGrp="1" noChangeArrowheads="1"/>
          </p:cNvSpPr>
          <p:nvPr>
            <p:ph type="ctrTitle"/>
          </p:nvPr>
        </p:nvSpPr>
        <p:spPr>
          <a:xfrm>
            <a:off x="0" y="0"/>
            <a:ext cx="9144000" cy="2057400"/>
          </a:xfrm>
          <a:solidFill>
            <a:srgbClr val="008000"/>
          </a:solidFill>
        </p:spPr>
        <p:txBody>
          <a:bodyPr/>
          <a:lstStyle/>
          <a:p>
            <a:pPr eaLnBrk="1" hangingPunct="1"/>
            <a:r>
              <a:rPr lang="en-US" sz="4000">
                <a:latin typeface="Arial" charset="0"/>
                <a:ea typeface="ＭＳ Ｐゴシック" charset="0"/>
                <a:cs typeface="ＭＳ Ｐゴシック" charset="0"/>
              </a:rPr>
              <a:t>B. Like the Corinthians, we need </a:t>
            </a:r>
            <a:r>
              <a:rPr lang="en-US" sz="4000">
                <a:solidFill>
                  <a:srgbClr val="FFFF00"/>
                </a:solidFill>
                <a:latin typeface="Arial" charset="0"/>
                <a:ea typeface="ＭＳ Ｐゴシック" charset="0"/>
                <a:cs typeface="ＭＳ Ｐゴシック" charset="0"/>
              </a:rPr>
              <a:t>proportionally </a:t>
            </a:r>
            <a:r>
              <a:rPr lang="en-US" sz="4000">
                <a:latin typeface="Arial" charset="0"/>
                <a:ea typeface="ＭＳ Ｐゴシック" charset="0"/>
                <a:cs typeface="ＭＳ Ｐゴシック" charset="0"/>
              </a:rPr>
              <a:t>generous giving </a:t>
            </a:r>
            <a:r>
              <a:rPr lang="en-US" sz="4000">
                <a:solidFill>
                  <a:srgbClr val="FFFFFF"/>
                </a:solidFill>
                <a:latin typeface="Arial" charset="0"/>
                <a:ea typeface="ＭＳ Ｐゴシック" charset="0"/>
                <a:cs typeface="ＭＳ Ｐゴシック" charset="0"/>
              </a:rPr>
              <a:t>(8:12) </a:t>
            </a:r>
          </a:p>
        </p:txBody>
      </p:sp>
      <p:sp>
        <p:nvSpPr>
          <p:cNvPr id="4" name="Rectangle 3"/>
          <p:cNvSpPr txBox="1">
            <a:spLocks noChangeArrowheads="1"/>
          </p:cNvSpPr>
          <p:nvPr/>
        </p:nvSpPr>
        <p:spPr bwMode="auto">
          <a:xfrm>
            <a:off x="4267200" y="2286000"/>
            <a:ext cx="4876800" cy="4191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defRPr/>
            </a:pPr>
            <a:r>
              <a:rPr lang="en-US" altLang="ja-JP" sz="3200" b="1" dirty="0">
                <a:solidFill>
                  <a:srgbClr val="FFFFFF"/>
                </a:solidFill>
              </a:rPr>
              <a:t>"</a:t>
            </a:r>
            <a:r>
              <a:rPr lang="en-US" sz="3200" b="1" baseline="30000" dirty="0">
                <a:solidFill>
                  <a:srgbClr val="FFFFFF"/>
                </a:solidFill>
                <a:effectLst>
                  <a:outerShdw blurRad="38100" dist="38100" dir="2700000" algn="tl">
                    <a:srgbClr val="808080"/>
                  </a:outerShdw>
                </a:effectLst>
              </a:rPr>
              <a:t>12</a:t>
            </a:r>
            <a:r>
              <a:rPr lang="en-US" sz="3200" b="1" dirty="0">
                <a:solidFill>
                  <a:srgbClr val="FFFFFF"/>
                </a:solidFill>
              </a:rPr>
              <a:t>For if the willingness is there, the gift is acceptable according to what one has, not according to what he does not have.</a:t>
            </a:r>
            <a:r>
              <a:rPr lang="en-US" altLang="ja-JP" sz="3200" b="1" dirty="0">
                <a:solidFill>
                  <a:srgbClr val="FFFFFF"/>
                </a:solidFill>
              </a:rPr>
              <a:t>"</a:t>
            </a:r>
            <a:endParaRPr lang="en-US" sz="3200" b="1" dirty="0">
              <a:solidFill>
                <a:srgbClr val="FFFFFF"/>
              </a:solidFill>
            </a:endParaRPr>
          </a:p>
        </p:txBody>
      </p:sp>
      <p:pic>
        <p:nvPicPr>
          <p:cNvPr id="294915" name="Picture 5" descr="680675_pressie_generosit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2590800"/>
            <a:ext cx="3810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5937" name="Rectangle 2"/>
          <p:cNvSpPr>
            <a:spLocks noGrp="1" noChangeArrowheads="1"/>
          </p:cNvSpPr>
          <p:nvPr>
            <p:ph type="ctrTitle"/>
          </p:nvPr>
        </p:nvSpPr>
        <p:spPr>
          <a:xfrm>
            <a:off x="5943600" y="0"/>
            <a:ext cx="3200400" cy="4038600"/>
          </a:xfrm>
        </p:spPr>
        <p:txBody>
          <a:bodyPr/>
          <a:lstStyle/>
          <a:p>
            <a:pPr eaLnBrk="1" hangingPunct="1"/>
            <a:r>
              <a:rPr lang="en-US" sz="4000">
                <a:latin typeface="Arial" charset="0"/>
                <a:ea typeface="ＭＳ Ｐゴシック" charset="0"/>
                <a:cs typeface="ＭＳ Ｐゴシック" charset="0"/>
              </a:rPr>
              <a:t>Generosity is Relative</a:t>
            </a:r>
            <a:endParaRPr lang="en-US" sz="4000">
              <a:solidFill>
                <a:srgbClr val="FFFFFF"/>
              </a:solidFill>
              <a:latin typeface="Arial" charset="0"/>
              <a:ea typeface="ＭＳ Ｐゴシック" charset="0"/>
              <a:cs typeface="ＭＳ Ｐゴシック" charset="0"/>
            </a:endParaRPr>
          </a:p>
        </p:txBody>
      </p:sp>
      <p:sp>
        <p:nvSpPr>
          <p:cNvPr id="5" name="Rectangle 3"/>
          <p:cNvSpPr txBox="1">
            <a:spLocks noChangeArrowheads="1"/>
          </p:cNvSpPr>
          <p:nvPr/>
        </p:nvSpPr>
        <p:spPr bwMode="auto">
          <a:xfrm>
            <a:off x="0" y="4267200"/>
            <a:ext cx="9144000" cy="2590800"/>
          </a:xfrm>
          <a:prstGeom prst="rect">
            <a:avLst/>
          </a:prstGeom>
          <a:solidFill>
            <a:srgbClr val="CCFFCC"/>
          </a:solidFill>
          <a:ln w="9525">
            <a:noFill/>
            <a:miter lim="800000"/>
            <a:headEnd/>
            <a:tailEnd/>
          </a:ln>
        </p:spPr>
        <p:txBody>
          <a:bodyPr/>
          <a:lstStyle/>
          <a:p>
            <a:pPr marL="269875" algn="ctr" eaLnBrk="0" hangingPunct="0">
              <a:defRPr/>
            </a:pPr>
            <a:r>
              <a:rPr lang="en-US" sz="3200" b="1" kern="0" dirty="0">
                <a:solidFill>
                  <a:srgbClr val="000000"/>
                </a:solidFill>
                <a:latin typeface="Arial"/>
                <a:ea typeface="ＭＳ Ｐゴシック"/>
                <a:cs typeface="ＭＳ Ｐゴシック"/>
              </a:rPr>
              <a:t>"God assesses the </a:t>
            </a:r>
            <a:r>
              <a:rPr lang="fr-FR" sz="3200" b="1" kern="0" dirty="0">
                <a:solidFill>
                  <a:srgbClr val="000000"/>
                </a:solidFill>
                <a:latin typeface="Arial"/>
                <a:ea typeface="ＭＳ Ｐゴシック"/>
                <a:cs typeface="ＭＳ Ｐゴシック"/>
              </a:rPr>
              <a:t>'</a:t>
            </a:r>
            <a:r>
              <a:rPr lang="en-US" sz="3200" b="1" kern="0" dirty="0">
                <a:solidFill>
                  <a:srgbClr val="000000"/>
                </a:solidFill>
                <a:latin typeface="Arial"/>
                <a:ea typeface="ＭＳ Ｐゴシック"/>
                <a:cs typeface="ＭＳ Ｐゴシック"/>
              </a:rPr>
              <a:t>value</a:t>
            </a:r>
            <a:r>
              <a:rPr lang="fr-FR" sz="3200" b="1" kern="0" dirty="0">
                <a:solidFill>
                  <a:srgbClr val="000000"/>
                </a:solidFill>
                <a:latin typeface="Arial"/>
                <a:ea typeface="ＭＳ Ｐゴシック"/>
                <a:cs typeface="ＭＳ Ｐゴシック"/>
              </a:rPr>
              <a:t>'</a:t>
            </a:r>
            <a:r>
              <a:rPr lang="en-US" sz="3200" b="1" kern="0" dirty="0">
                <a:solidFill>
                  <a:srgbClr val="000000"/>
                </a:solidFill>
                <a:latin typeface="Arial"/>
                <a:ea typeface="ＭＳ Ｐゴシック"/>
                <a:cs typeface="ＭＳ Ｐゴシック"/>
              </a:rPr>
              <a:t> of a monetary gift not in terms of the actual amount given, but by comparing what is given with the total financial resources of the giver" </a:t>
            </a:r>
            <a:br>
              <a:rPr lang="en-US" sz="3200" b="1" kern="0" dirty="0">
                <a:solidFill>
                  <a:srgbClr val="000000"/>
                </a:solidFill>
                <a:latin typeface="Arial"/>
                <a:ea typeface="ＭＳ Ｐゴシック"/>
                <a:cs typeface="ＭＳ Ｐゴシック"/>
              </a:rPr>
            </a:br>
            <a:r>
              <a:rPr lang="en-US" sz="3200" b="1" kern="0" dirty="0">
                <a:solidFill>
                  <a:srgbClr val="000000"/>
                </a:solidFill>
                <a:latin typeface="Arial"/>
                <a:ea typeface="ＭＳ Ｐゴシック"/>
                <a:cs typeface="ＭＳ Ｐゴシック"/>
              </a:rPr>
              <a:t>(Harris, </a:t>
            </a:r>
            <a:r>
              <a:rPr lang="en-US" sz="3200" b="1" i="1" kern="0" dirty="0">
                <a:solidFill>
                  <a:srgbClr val="000000"/>
                </a:solidFill>
                <a:latin typeface="Arial"/>
                <a:ea typeface="ＭＳ Ｐゴシック"/>
                <a:cs typeface="ＭＳ Ｐゴシック"/>
              </a:rPr>
              <a:t>EBC</a:t>
            </a:r>
            <a:r>
              <a:rPr lang="en-US" sz="3200" b="1" kern="0" dirty="0">
                <a:solidFill>
                  <a:srgbClr val="000000"/>
                </a:solidFill>
                <a:latin typeface="Arial"/>
                <a:ea typeface="ＭＳ Ｐゴシック"/>
                <a:cs typeface="ＭＳ Ｐゴシック"/>
              </a:rPr>
              <a:t>, 10:369). </a:t>
            </a:r>
          </a:p>
        </p:txBody>
      </p:sp>
      <p:pic>
        <p:nvPicPr>
          <p:cNvPr id="295939" name="Picture 5" descr="teach generosity tokid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6019800" cy="425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61" name="Rectangle 2"/>
          <p:cNvSpPr>
            <a:spLocks noGrp="1" noChangeArrowheads="1"/>
          </p:cNvSpPr>
          <p:nvPr>
            <p:ph type="ctrTitle"/>
          </p:nvPr>
        </p:nvSpPr>
        <p:spPr>
          <a:xfrm>
            <a:off x="0" y="0"/>
            <a:ext cx="9144000" cy="2057400"/>
          </a:xfrm>
          <a:solidFill>
            <a:srgbClr val="008000"/>
          </a:solidFill>
        </p:spPr>
        <p:txBody>
          <a:bodyPr/>
          <a:lstStyle/>
          <a:p>
            <a:pPr eaLnBrk="1" hangingPunct="1"/>
            <a:r>
              <a:rPr lang="en-US" sz="4000">
                <a:latin typeface="Arial" charset="0"/>
                <a:ea typeface="ＭＳ Ｐゴシック" charset="0"/>
                <a:cs typeface="ＭＳ Ｐゴシック" charset="0"/>
              </a:rPr>
              <a:t>C. Like the Corinthians we need to </a:t>
            </a:r>
            <a:r>
              <a:rPr lang="en-US" sz="4000">
                <a:solidFill>
                  <a:srgbClr val="FFFF00"/>
                </a:solidFill>
                <a:latin typeface="Arial" charset="0"/>
                <a:ea typeface="ＭＳ Ｐゴシック" charset="0"/>
                <a:cs typeface="ＭＳ Ｐゴシック" charset="0"/>
              </a:rPr>
              <a:t>purposely </a:t>
            </a:r>
            <a:r>
              <a:rPr lang="en-US" sz="4000">
                <a:latin typeface="Arial" charset="0"/>
                <a:ea typeface="ＭＳ Ｐゴシック" charset="0"/>
                <a:cs typeface="ＭＳ Ｐゴシック" charset="0"/>
              </a:rPr>
              <a:t>invest in the less fortunate (8:13-15). </a:t>
            </a:r>
            <a:endParaRPr lang="en-US" sz="4000">
              <a:solidFill>
                <a:srgbClr val="FFFFFF"/>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152400" y="2286000"/>
            <a:ext cx="8839200" cy="4572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defRPr/>
            </a:pPr>
            <a:r>
              <a:rPr lang="en-US" altLang="ja-JP" sz="3200" b="1" dirty="0">
                <a:solidFill>
                  <a:srgbClr val="FFFFFF"/>
                </a:solidFill>
              </a:rPr>
              <a:t>"</a:t>
            </a:r>
            <a:r>
              <a:rPr lang="en-US" sz="3200" b="1" baseline="30000" dirty="0">
                <a:solidFill>
                  <a:srgbClr val="FFFFFF"/>
                </a:solidFill>
                <a:effectLst>
                  <a:outerShdw blurRad="38100" dist="38100" dir="2700000" algn="tl">
                    <a:srgbClr val="808080"/>
                  </a:outerShdw>
                </a:effectLst>
              </a:rPr>
              <a:t>13</a:t>
            </a:r>
            <a:r>
              <a:rPr lang="en-US" sz="3200" b="1" dirty="0">
                <a:solidFill>
                  <a:srgbClr val="FFFFFF"/>
                </a:solidFill>
              </a:rPr>
              <a:t>Our desire is not that others might be relieved while you are hard pressed, but that </a:t>
            </a:r>
            <a:r>
              <a:rPr lang="en-US" sz="3200" b="1" dirty="0">
                <a:solidFill>
                  <a:srgbClr val="FFFF00"/>
                </a:solidFill>
              </a:rPr>
              <a:t>there might be equality</a:t>
            </a:r>
            <a:r>
              <a:rPr lang="en-US" sz="3200" b="1" dirty="0">
                <a:solidFill>
                  <a:srgbClr val="FFFFFF"/>
                </a:solidFill>
              </a:rPr>
              <a:t>. </a:t>
            </a:r>
            <a:r>
              <a:rPr lang="en-US" sz="3200" b="1" baseline="30000" dirty="0">
                <a:solidFill>
                  <a:srgbClr val="FFFFFF"/>
                </a:solidFill>
              </a:rPr>
              <a:t>14</a:t>
            </a:r>
            <a:r>
              <a:rPr lang="en-US" sz="3200" b="1" dirty="0">
                <a:solidFill>
                  <a:srgbClr val="FFFFFF"/>
                </a:solidFill>
              </a:rPr>
              <a:t>At the present time your plenty will supply what they need, so that in turn their plenty will supply what you need. Then </a:t>
            </a:r>
            <a:r>
              <a:rPr lang="en-US" sz="3200" b="1" dirty="0">
                <a:solidFill>
                  <a:srgbClr val="FFFF00"/>
                </a:solidFill>
              </a:rPr>
              <a:t>there will be equality</a:t>
            </a:r>
            <a:r>
              <a:rPr lang="en-US" sz="3200" b="1" dirty="0">
                <a:solidFill>
                  <a:srgbClr val="FFFFFF"/>
                </a:solidFill>
              </a:rPr>
              <a:t>, </a:t>
            </a:r>
            <a:r>
              <a:rPr lang="en-US" sz="3200" b="1" baseline="30000" dirty="0">
                <a:solidFill>
                  <a:srgbClr val="FFFFFF"/>
                </a:solidFill>
              </a:rPr>
              <a:t>15</a:t>
            </a:r>
            <a:r>
              <a:rPr lang="en-US" sz="3200" b="1" dirty="0">
                <a:solidFill>
                  <a:srgbClr val="FFFFFF"/>
                </a:solidFill>
              </a:rPr>
              <a:t>as it is written: </a:t>
            </a:r>
            <a:r>
              <a:rPr lang="fr-FR" altLang="ja-JP" sz="3200" b="1" dirty="0">
                <a:solidFill>
                  <a:srgbClr val="FFFFFF"/>
                </a:solidFill>
              </a:rPr>
              <a:t>'</a:t>
            </a:r>
            <a:r>
              <a:rPr lang="en-US" sz="3200" b="1" dirty="0">
                <a:solidFill>
                  <a:srgbClr val="FFFFFF"/>
                </a:solidFill>
              </a:rPr>
              <a:t>He who gathered much did not have too much, and he who gathered little did not have too little.</a:t>
            </a:r>
            <a:r>
              <a:rPr lang="fr-FR" altLang="ja-JP" sz="3200" b="1" dirty="0">
                <a:solidFill>
                  <a:srgbClr val="FFFFFF"/>
                </a:solidFill>
              </a:rPr>
              <a:t>'"</a:t>
            </a:r>
            <a:endParaRPr lang="en-US" sz="3200" b="1" dirty="0">
              <a:solidFill>
                <a:srgbClr val="FFFFFF"/>
              </a:solidFill>
            </a:endParaRPr>
          </a:p>
        </p:txBody>
      </p:sp>
    </p:spTree>
  </p:cSld>
  <p:clrMapOvr>
    <a:masterClrMapping/>
  </p:clrMapOvr>
  <p:transition/>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7985" name="Picture 11" descr="hands op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567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7986" name="Picture 12" descr="hands op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762000"/>
            <a:ext cx="91567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36513" y="1268413"/>
            <a:ext cx="3095626"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a:ea typeface="ＭＳ Ｐゴシック"/>
                <a:cs typeface="ＭＳ Ｐゴシック"/>
              </a:rPr>
              <a:t>Singapore</a:t>
            </a:r>
          </a:p>
        </p:txBody>
      </p:sp>
      <p:grpSp>
        <p:nvGrpSpPr>
          <p:cNvPr id="2" name="Group 7"/>
          <p:cNvGrpSpPr>
            <a:grpSpLocks/>
          </p:cNvGrpSpPr>
          <p:nvPr/>
        </p:nvGrpSpPr>
        <p:grpSpPr bwMode="auto">
          <a:xfrm>
            <a:off x="2835275" y="1295400"/>
            <a:ext cx="3176588" cy="914400"/>
            <a:chOff x="2813322" y="2971800"/>
            <a:chExt cx="3282678" cy="914400"/>
          </a:xfrm>
        </p:grpSpPr>
        <p:sp>
          <p:nvSpPr>
            <p:cNvPr id="6" name="Rectangle 3"/>
            <p:cNvSpPr txBox="1">
              <a:spLocks noChangeArrowheads="1"/>
            </p:cNvSpPr>
            <p:nvPr/>
          </p:nvSpPr>
          <p:spPr bwMode="auto">
            <a:xfrm>
              <a:off x="2813322" y="2971800"/>
              <a:ext cx="679175"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a:ea typeface="ＭＳ Ｐゴシック"/>
                  <a:cs typeface="ＭＳ Ｐゴシック"/>
                </a:rPr>
                <a:t>=</a:t>
              </a:r>
            </a:p>
          </p:txBody>
        </p:sp>
        <p:sp>
          <p:nvSpPr>
            <p:cNvPr id="7" name="Rectangle 3"/>
            <p:cNvSpPr txBox="1">
              <a:spLocks noChangeArrowheads="1"/>
            </p:cNvSpPr>
            <p:nvPr/>
          </p:nvSpPr>
          <p:spPr bwMode="auto">
            <a:xfrm>
              <a:off x="3123381" y="2971800"/>
              <a:ext cx="2972619"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a:ea typeface="ＭＳ Ｐゴシック"/>
                  <a:cs typeface="ＭＳ Ｐゴシック"/>
                </a:rPr>
                <a:t>Pakistan</a:t>
              </a:r>
            </a:p>
          </p:txBody>
        </p:sp>
      </p:grpSp>
      <p:sp>
        <p:nvSpPr>
          <p:cNvPr id="297989" name="Rectangle 2"/>
          <p:cNvSpPr>
            <a:spLocks noGrp="1" noChangeArrowheads="1"/>
          </p:cNvSpPr>
          <p:nvPr>
            <p:ph type="ctrTitle"/>
          </p:nvPr>
        </p:nvSpPr>
        <p:spPr>
          <a:xfrm>
            <a:off x="0" y="0"/>
            <a:ext cx="9144000" cy="1143000"/>
          </a:xfrm>
        </p:spPr>
        <p:txBody>
          <a:bodyPr/>
          <a:lstStyle/>
          <a:p>
            <a:pPr eaLnBrk="1" hangingPunct="1"/>
            <a:r>
              <a:rPr lang="en-US" sz="6600">
                <a:solidFill>
                  <a:srgbClr val="113015"/>
                </a:solidFill>
                <a:latin typeface="Arial" charset="0"/>
                <a:ea typeface="ＭＳ Ｐゴシック" charset="0"/>
                <a:cs typeface="ＭＳ Ｐゴシック" charset="0"/>
              </a:rPr>
              <a:t>Equality?  Really?</a:t>
            </a:r>
          </a:p>
        </p:txBody>
      </p:sp>
      <p:grpSp>
        <p:nvGrpSpPr>
          <p:cNvPr id="3" name="Group 8"/>
          <p:cNvGrpSpPr>
            <a:grpSpLocks/>
          </p:cNvGrpSpPr>
          <p:nvPr/>
        </p:nvGrpSpPr>
        <p:grpSpPr bwMode="auto">
          <a:xfrm>
            <a:off x="5724525" y="1295400"/>
            <a:ext cx="3455988" cy="914400"/>
            <a:chOff x="2608312" y="2971800"/>
            <a:chExt cx="3487688" cy="914400"/>
          </a:xfrm>
        </p:grpSpPr>
        <p:sp>
          <p:nvSpPr>
            <p:cNvPr id="10" name="Rectangle 3"/>
            <p:cNvSpPr txBox="1">
              <a:spLocks noChangeArrowheads="1"/>
            </p:cNvSpPr>
            <p:nvPr/>
          </p:nvSpPr>
          <p:spPr bwMode="auto">
            <a:xfrm>
              <a:off x="2608312" y="2971800"/>
              <a:ext cx="744959"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a:ea typeface="ＭＳ Ｐゴシック"/>
                  <a:cs typeface="ＭＳ Ｐゴシック"/>
                </a:rPr>
                <a:t>=</a:t>
              </a:r>
            </a:p>
          </p:txBody>
        </p:sp>
        <p:sp>
          <p:nvSpPr>
            <p:cNvPr id="11" name="Rectangle 3"/>
            <p:cNvSpPr txBox="1">
              <a:spLocks noChangeArrowheads="1"/>
            </p:cNvSpPr>
            <p:nvPr/>
          </p:nvSpPr>
          <p:spPr bwMode="auto">
            <a:xfrm>
              <a:off x="3124176" y="2971800"/>
              <a:ext cx="2971824" cy="914400"/>
            </a:xfrm>
            <a:prstGeom prst="rect">
              <a:avLst/>
            </a:prstGeom>
            <a:noFill/>
            <a:ln w="9525">
              <a:noFill/>
              <a:miter lim="800000"/>
              <a:headEnd/>
              <a:tailEnd/>
            </a:ln>
          </p:spPr>
          <p:txBody>
            <a:bodyPr/>
            <a:lstStyle/>
            <a:p>
              <a:pPr algn="ctr">
                <a:spcBef>
                  <a:spcPct val="20000"/>
                </a:spcBef>
                <a:defRPr/>
              </a:pPr>
              <a:r>
                <a:rPr lang="en-US" sz="4000" b="1" kern="0">
                  <a:solidFill>
                    <a:srgbClr val="113015"/>
                  </a:solidFill>
                  <a:latin typeface="Arial"/>
                  <a:ea typeface="ＭＳ Ｐゴシック"/>
                  <a:cs typeface="ＭＳ Ｐゴシック"/>
                </a:rPr>
                <a:t>Mongolia</a:t>
              </a: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2"/>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9009" name="Rectangle 2"/>
          <p:cNvSpPr>
            <a:spLocks noGrp="1" noChangeArrowheads="1"/>
          </p:cNvSpPr>
          <p:nvPr>
            <p:ph type="ctrTitle"/>
          </p:nvPr>
        </p:nvSpPr>
        <p:spPr>
          <a:xfrm>
            <a:off x="685800" y="4419600"/>
            <a:ext cx="7772400" cy="1143000"/>
          </a:xfrm>
        </p:spPr>
        <p:txBody>
          <a:bodyPr/>
          <a:lstStyle/>
          <a:p>
            <a:pPr eaLnBrk="1" hangingPunct="1"/>
            <a:r>
              <a:rPr lang="en-US">
                <a:latin typeface="Arial" charset="0"/>
                <a:ea typeface="ＭＳ Ｐゴシック" charset="0"/>
                <a:cs typeface="ＭＳ Ｐゴシック" charset="0"/>
              </a:rPr>
              <a:t>How to Get Rich</a:t>
            </a:r>
          </a:p>
        </p:txBody>
      </p:sp>
      <p:pic>
        <p:nvPicPr>
          <p:cNvPr id="299010"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algn="ctr">
              <a:spcBef>
                <a:spcPct val="20000"/>
              </a:spcBef>
              <a:defRPr/>
            </a:pPr>
            <a:r>
              <a:rPr lang="ar-SA" sz="3200" b="1" kern="0" dirty="0">
                <a:solidFill>
                  <a:srgbClr val="FFFFFF"/>
                </a:solidFill>
                <a:latin typeface="Arial"/>
                <a:ea typeface="ＭＳ Ｐゴシック"/>
                <a:cs typeface="ＭＳ Ｐゴシック"/>
              </a:rPr>
              <a:t>2 </a:t>
            </a:r>
            <a:r>
              <a:rPr lang="ar-SA" sz="3200" b="1" kern="0" dirty="0" err="1">
                <a:solidFill>
                  <a:srgbClr val="FFFFFF"/>
                </a:solidFill>
                <a:latin typeface="Arial"/>
                <a:ea typeface="ＭＳ Ｐゴシック"/>
                <a:cs typeface="ＭＳ Ｐゴシック"/>
              </a:rPr>
              <a:t>كورنثوس</a:t>
            </a:r>
            <a:r>
              <a:rPr lang="en-US" sz="3200" b="1" kern="0" dirty="0">
                <a:solidFill>
                  <a:srgbClr val="FFFFFF"/>
                </a:solidFill>
                <a:latin typeface="Arial"/>
                <a:ea typeface="ＭＳ Ｐゴシック"/>
                <a:cs typeface="ＭＳ Ｐゴシック"/>
              </a:rPr>
              <a:t> 8:1-15</a:t>
            </a:r>
          </a:p>
        </p:txBody>
      </p:sp>
    </p:spTree>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0" y="0"/>
            <a:ext cx="9144000" cy="1143000"/>
          </a:xfrm>
          <a:gradFill flip="none" rotWithShape="1">
            <a:gsLst>
              <a:gs pos="0">
                <a:srgbClr val="660066"/>
              </a:gs>
              <a:gs pos="100000">
                <a:srgbClr val="FFFFFF"/>
              </a:gs>
              <a:gs pos="50000">
                <a:schemeClr val="tx1"/>
              </a:gs>
              <a:gs pos="75000">
                <a:srgbClr val="660066"/>
              </a:gs>
            </a:gsLst>
            <a:path path="rect">
              <a:fillToRect l="100000" t="100000"/>
            </a:path>
            <a:tileRect r="-100000" b="-100000"/>
          </a:gradFill>
        </p:spPr>
        <p:txBody>
          <a:bodyPr/>
          <a:lstStyle/>
          <a:p>
            <a:pPr eaLnBrk="1" hangingPunct="1">
              <a:defRPr/>
            </a:pPr>
            <a:r>
              <a:rPr lang="en-US" dirty="0"/>
              <a:t>Main Idea of 2 Cor. 8:1-15</a:t>
            </a:r>
          </a:p>
        </p:txBody>
      </p:sp>
      <p:sp>
        <p:nvSpPr>
          <p:cNvPr id="4" name="Rectangle 3"/>
          <p:cNvSpPr txBox="1">
            <a:spLocks noChangeArrowheads="1"/>
          </p:cNvSpPr>
          <p:nvPr/>
        </p:nvSpPr>
        <p:spPr bwMode="auto">
          <a:xfrm>
            <a:off x="876300" y="1219200"/>
            <a:ext cx="7391400" cy="3733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en-US" sz="4800" b="1">
                <a:solidFill>
                  <a:srgbClr val="FFFFFF"/>
                </a:solidFill>
              </a:rPr>
              <a:t>We become rich when we </a:t>
            </a:r>
            <a:r>
              <a:rPr lang="en-US" sz="4800" b="1">
                <a:solidFill>
                  <a:srgbClr val="FFFF00"/>
                </a:solidFill>
              </a:rPr>
              <a:t>generously give our money away! </a:t>
            </a:r>
            <a:endParaRPr lang="en-US" sz="4800" b="1">
              <a:solidFill>
                <a:srgbClr val="FFFF00"/>
              </a:solidFill>
              <a:effectLst>
                <a:outerShdw blurRad="38100" dist="38100" dir="2700000" algn="tl">
                  <a:srgbClr val="FFFFFF"/>
                </a:outerShdw>
              </a:effectLst>
            </a:endParaRPr>
          </a:p>
        </p:txBody>
      </p:sp>
      <p:pic>
        <p:nvPicPr>
          <p:cNvPr id="300035" name="Picture 4" descr="Generosity-hands to heav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0" y="3733800"/>
            <a:ext cx="3810000" cy="285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1026" descr="beaches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71" name="Rectangle 1027"/>
          <p:cNvSpPr>
            <a:spLocks noGrp="1" noChangeArrowheads="1"/>
          </p:cNvSpPr>
          <p:nvPr>
            <p:ph type="ctrTitle"/>
          </p:nvPr>
        </p:nvSpPr>
        <p:spPr>
          <a:xfrm>
            <a:off x="762000" y="2438400"/>
            <a:ext cx="7772400" cy="1470025"/>
          </a:xfrm>
        </p:spPr>
        <p:txBody>
          <a:bodyPr/>
          <a:lstStyle/>
          <a:p>
            <a:pPr eaLnBrk="1" hangingPunct="1"/>
            <a:r>
              <a:rPr lang="en-US" sz="8000" b="1">
                <a:solidFill>
                  <a:srgbClr val="FFFF00"/>
                </a:solidFill>
                <a:latin typeface="Monotype Corsiva" charset="0"/>
              </a:rPr>
              <a:t>THE EPISTLES</a:t>
            </a:r>
          </a:p>
        </p:txBody>
      </p:sp>
      <p:pic>
        <p:nvPicPr>
          <p:cNvPr id="32772" name="Picture 1028" descr="ISCBG01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4419600"/>
            <a:ext cx="8229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73" name="Picture 1029" descr="MIDGI00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74" name="Oval 1030"/>
          <p:cNvSpPr>
            <a:spLocks noChangeArrowheads="1"/>
          </p:cNvSpPr>
          <p:nvPr/>
        </p:nvSpPr>
        <p:spPr bwMode="auto">
          <a:xfrm>
            <a:off x="3810000" y="5334000"/>
            <a:ext cx="304800" cy="990600"/>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sz="1800">
              <a:solidFill>
                <a:srgbClr val="FF0000"/>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fade">
                                      <p:cBhvr>
                                        <p:cTn id="7" dur="2000"/>
                                        <p:tgtEl>
                                          <p:spTgt spid="32770"/>
                                        </p:tgtEl>
                                      </p:cBhvr>
                                    </p:animEffect>
                                  </p:childTnLst>
                                </p:cTn>
                              </p:par>
                            </p:childTnLst>
                          </p:cTn>
                        </p:par>
                        <p:par>
                          <p:cTn id="8" fill="hold" nodeType="afterGroup">
                            <p:stCondLst>
                              <p:cond delay="2000"/>
                            </p:stCondLst>
                            <p:childTnLst>
                              <p:par>
                                <p:cTn id="9" presetID="3" presetClass="entr" presetSubtype="10" fill="hold" nodeType="afterEffect">
                                  <p:stCondLst>
                                    <p:cond delay="0"/>
                                  </p:stCondLst>
                                  <p:childTnLst>
                                    <p:set>
                                      <p:cBhvr>
                                        <p:cTn id="10" dur="1" fill="hold">
                                          <p:stCondLst>
                                            <p:cond delay="0"/>
                                          </p:stCondLst>
                                        </p:cTn>
                                        <p:tgtEl>
                                          <p:spTgt spid="32772"/>
                                        </p:tgtEl>
                                        <p:attrNameLst>
                                          <p:attrName>style.visibility</p:attrName>
                                        </p:attrNameLst>
                                      </p:cBhvr>
                                      <p:to>
                                        <p:strVal val="visible"/>
                                      </p:to>
                                    </p:set>
                                    <p:animEffect transition="in" filter="blinds(horizontal)">
                                      <p:cBhvr>
                                        <p:cTn id="11" dur="500"/>
                                        <p:tgtEl>
                                          <p:spTgt spid="32772"/>
                                        </p:tgtEl>
                                      </p:cBhvr>
                                    </p:animEffect>
                                  </p:childTnLst>
                                </p:cTn>
                              </p:par>
                            </p:childTnLst>
                          </p:cTn>
                        </p:par>
                        <p:par>
                          <p:cTn id="12" fill="hold" nodeType="afterGroup">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32771"/>
                                        </p:tgtEl>
                                        <p:attrNameLst>
                                          <p:attrName>style.visibility</p:attrName>
                                        </p:attrNameLst>
                                      </p:cBhvr>
                                      <p:to>
                                        <p:strVal val="visible"/>
                                      </p:to>
                                    </p:set>
                                    <p:animEffect transition="in" filter="fade">
                                      <p:cBhvr>
                                        <p:cTn id="15" dur="2000"/>
                                        <p:tgtEl>
                                          <p:spTgt spid="32771"/>
                                        </p:tgtEl>
                                      </p:cBhvr>
                                    </p:animEffect>
                                  </p:childTnLst>
                                </p:cTn>
                              </p:par>
                            </p:childTnLst>
                          </p:cTn>
                        </p:par>
                        <p:par>
                          <p:cTn id="16" fill="hold" nodeType="afterGroup">
                            <p:stCondLst>
                              <p:cond delay="4500"/>
                            </p:stCondLst>
                            <p:childTnLst>
                              <p:par>
                                <p:cTn id="17" presetID="10" presetClass="entr" presetSubtype="0" fill="hold" nodeType="afterEffect">
                                  <p:stCondLst>
                                    <p:cond delay="0"/>
                                  </p:stCondLst>
                                  <p:childTnLst>
                                    <p:set>
                                      <p:cBhvr>
                                        <p:cTn id="18" dur="1" fill="hold">
                                          <p:stCondLst>
                                            <p:cond delay="0"/>
                                          </p:stCondLst>
                                        </p:cTn>
                                        <p:tgtEl>
                                          <p:spTgt spid="32773"/>
                                        </p:tgtEl>
                                        <p:attrNameLst>
                                          <p:attrName>style.visibility</p:attrName>
                                        </p:attrNameLst>
                                      </p:cBhvr>
                                      <p:to>
                                        <p:strVal val="visible"/>
                                      </p:to>
                                    </p:set>
                                    <p:animEffect transition="in" filter="fade">
                                      <p:cBhvr>
                                        <p:cTn id="19" dur="2000"/>
                                        <p:tgtEl>
                                          <p:spTgt spid="32773"/>
                                        </p:tgtEl>
                                      </p:cBhvr>
                                    </p:animEffect>
                                  </p:childTnLst>
                                </p:cTn>
                              </p:par>
                            </p:childTnLst>
                          </p:cTn>
                        </p:par>
                        <p:par>
                          <p:cTn id="20" fill="hold" nodeType="afterGroup">
                            <p:stCondLst>
                              <p:cond delay="6500"/>
                            </p:stCondLst>
                            <p:childTnLst>
                              <p:par>
                                <p:cTn id="21" presetID="10" presetClass="entr" presetSubtype="0" fill="hold" grpId="0" nodeType="afterEffect">
                                  <p:stCondLst>
                                    <p:cond delay="0"/>
                                  </p:stCondLst>
                                  <p:childTnLst>
                                    <p:set>
                                      <p:cBhvr>
                                        <p:cTn id="22" dur="1" fill="hold">
                                          <p:stCondLst>
                                            <p:cond delay="0"/>
                                          </p:stCondLst>
                                        </p:cTn>
                                        <p:tgtEl>
                                          <p:spTgt spid="32774"/>
                                        </p:tgtEl>
                                        <p:attrNameLst>
                                          <p:attrName>style.visibility</p:attrName>
                                        </p:attrNameLst>
                                      </p:cBhvr>
                                      <p:to>
                                        <p:strVal val="visible"/>
                                      </p:to>
                                    </p:set>
                                    <p:animEffect transition="in" filter="fade">
                                      <p:cBhvr>
                                        <p:cTn id="23" dur="2000"/>
                                        <p:tgtEl>
                                          <p:spTgt spid="32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p:bldP spid="32774" grpId="0" animBg="1"/>
    </p:bldLst>
  </p:timing>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1057" name="Rectangle 2"/>
          <p:cNvSpPr>
            <a:spLocks noGrp="1" noChangeArrowheads="1"/>
          </p:cNvSpPr>
          <p:nvPr>
            <p:ph type="ctrTitle"/>
          </p:nvPr>
        </p:nvSpPr>
        <p:spPr>
          <a:xfrm>
            <a:off x="1143000" y="381000"/>
            <a:ext cx="6705600" cy="2438400"/>
          </a:xfrm>
        </p:spPr>
        <p:txBody>
          <a:bodyPr/>
          <a:lstStyle/>
          <a:p>
            <a:pPr eaLnBrk="1" hangingPunct="1"/>
            <a:r>
              <a:rPr lang="en-US" sz="5400">
                <a:latin typeface="Arial" charset="0"/>
                <a:ea typeface="ＭＳ Ｐゴシック" charset="0"/>
                <a:cs typeface="ＭＳ Ｐゴシック" charset="0"/>
              </a:rPr>
              <a:t>How we can really be </a:t>
            </a:r>
            <a:r>
              <a:rPr lang="en-US" sz="13800">
                <a:latin typeface="Arial" charset="0"/>
                <a:ea typeface="ＭＳ Ｐゴシック" charset="0"/>
                <a:cs typeface="ＭＳ Ｐゴシック" charset="0"/>
              </a:rPr>
              <a:t>rich</a:t>
            </a:r>
            <a:endParaRPr lang="en-US" sz="5400">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algn="ctr">
              <a:spcBef>
                <a:spcPct val="20000"/>
              </a:spcBef>
              <a:defRPr/>
            </a:pPr>
            <a:r>
              <a:rPr lang="en-US" sz="4400" b="1" kern="0">
                <a:solidFill>
                  <a:srgbClr val="FFFFFF"/>
                </a:solidFill>
                <a:latin typeface="Arial"/>
                <a:ea typeface="ＭＳ Ｐゴシック"/>
                <a:cs typeface="ＭＳ Ｐゴシック"/>
              </a:rPr>
              <a:t>2 Examples</a:t>
            </a:r>
          </a:p>
        </p:txBody>
      </p:sp>
      <p:sp>
        <p:nvSpPr>
          <p:cNvPr id="6" name="Rectangle 3"/>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algn="ctr">
              <a:spcBef>
                <a:spcPct val="20000"/>
              </a:spcBef>
              <a:defRPr/>
            </a:pPr>
            <a:r>
              <a:rPr lang="en-US" sz="4400" b="1" kern="0">
                <a:solidFill>
                  <a:srgbClr val="FFFFFF"/>
                </a:solidFill>
                <a:latin typeface="Arial"/>
                <a:ea typeface="ＭＳ Ｐゴシック"/>
                <a:cs typeface="ＭＳ Ｐゴシック"/>
              </a:rPr>
              <a:t>3 Principles</a:t>
            </a:r>
          </a:p>
        </p:txBody>
      </p:sp>
      <p:pic>
        <p:nvPicPr>
          <p:cNvPr id="301060" name="Picture 6" descr="be-rich-seri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Down Arrow 7"/>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a:solidFill>
                <a:srgbClr val="000000"/>
              </a:solidFill>
              <a:latin typeface="Arial" charset="0"/>
            </a:endParaRPr>
          </a:p>
        </p:txBody>
      </p:sp>
      <p:sp>
        <p:nvSpPr>
          <p:cNvPr id="9" name="Down Arrow 8"/>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a:solidFill>
                <a:srgbClr val="000000"/>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2"/>
          <p:cNvSpPr>
            <a:spLocks noGrp="1" noChangeArrowheads="1"/>
          </p:cNvSpPr>
          <p:nvPr>
            <p:ph type="title" idx="4294967295"/>
          </p:nvPr>
        </p:nvSpPr>
        <p:spPr>
          <a:xfrm>
            <a:off x="381000" y="228600"/>
            <a:ext cx="8305800" cy="762000"/>
          </a:xfrm>
          <a:solidFill>
            <a:srgbClr val="FFFFFF"/>
          </a:solidFill>
        </p:spPr>
        <p:txBody>
          <a:bodyPr/>
          <a:lstStyle/>
          <a:p>
            <a:pPr eaLnBrk="1" hangingPunct="1"/>
            <a:r>
              <a:rPr lang="ar-JO" altLang="zh-CN" sz="4000" dirty="0">
                <a:solidFill>
                  <a:srgbClr val="113015"/>
                </a:solidFill>
                <a:latin typeface="Arial" charset="0"/>
                <a:ea typeface="ＭＳ Ｐゴシック" charset="0"/>
                <a:cs typeface="ＭＳ Ｐゴシック" charset="0"/>
              </a:rPr>
              <a:t>المبادئ الثلاثة</a:t>
            </a:r>
            <a:endParaRPr lang="en-US" sz="4000" dirty="0">
              <a:solidFill>
                <a:srgbClr val="113015"/>
              </a:solidFill>
              <a:latin typeface="Arial" charset="0"/>
              <a:ea typeface="ＭＳ Ｐゴシック" charset="0"/>
              <a:cs typeface="ＭＳ Ｐゴシック" charset="0"/>
            </a:endParaRPr>
          </a:p>
        </p:txBody>
      </p:sp>
      <p:pic>
        <p:nvPicPr>
          <p:cNvPr id="302082" name="Picture 9" descr="j0283209"/>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6119813" y="3892550"/>
            <a:ext cx="2719387" cy="2660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4" name="Text Box 6"/>
          <p:cNvSpPr txBox="1">
            <a:spLocks noChangeArrowheads="1"/>
          </p:cNvSpPr>
          <p:nvPr/>
        </p:nvSpPr>
        <p:spPr bwMode="auto">
          <a:xfrm>
            <a:off x="1295400" y="1524000"/>
            <a:ext cx="6324600" cy="2124075"/>
          </a:xfrm>
          <a:prstGeom prst="rect">
            <a:avLst/>
          </a:prstGeom>
          <a:solidFill>
            <a:srgbClr val="00000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i="0" u="none" strike="noStrike" kern="1200" cap="none" spc="0" normalizeH="0" baseline="0" noProof="0" dirty="0">
                <a:ln>
                  <a:noFill/>
                </a:ln>
                <a:solidFill>
                  <a:srgbClr val="FFFFFF"/>
                </a:solidFill>
                <a:effectLst/>
                <a:uLnTx/>
                <a:uFillTx/>
                <a:latin typeface="Arial" charset="0"/>
                <a:ea typeface="ＭＳ Ｐゴシック" charset="0"/>
              </a:rPr>
              <a:t>التأجيل</a:t>
            </a:r>
            <a:endParaRPr kumimoji="0" lang="en-US" altLang="zh-CN" sz="4400" b="1" i="0" u="none" strike="noStrike" kern="1200" cap="none" spc="0" normalizeH="0" baseline="0" noProof="0" dirty="0">
              <a:ln>
                <a:noFill/>
              </a:ln>
              <a:solidFill>
                <a:srgbClr val="FFFFFF"/>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i="0" u="none" strike="noStrike" kern="1200" cap="none" spc="0" normalizeH="0" baseline="0" noProof="0" dirty="0">
                <a:ln>
                  <a:noFill/>
                </a:ln>
                <a:solidFill>
                  <a:srgbClr val="FFFFFF"/>
                </a:solidFill>
                <a:effectLst/>
                <a:uLnTx/>
                <a:uFillTx/>
                <a:latin typeface="Arial" charset="0"/>
                <a:ea typeface="ＭＳ Ｐゴシック" charset="0"/>
              </a:rPr>
              <a:t>النسبة</a:t>
            </a:r>
            <a:endParaRPr kumimoji="0" lang="en-US" altLang="zh-CN" sz="4400" b="1" i="0" u="none" strike="noStrike" kern="1200" cap="none" spc="0" normalizeH="0" baseline="0" noProof="0" dirty="0">
              <a:ln>
                <a:noFill/>
              </a:ln>
              <a:solidFill>
                <a:srgbClr val="FFFFFF"/>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i="0" u="none" strike="noStrike" kern="1200" cap="none" spc="0" normalizeH="0" baseline="0" noProof="0" dirty="0">
                <a:ln>
                  <a:noFill/>
                </a:ln>
                <a:solidFill>
                  <a:srgbClr val="FFFFFF"/>
                </a:solidFill>
                <a:effectLst/>
                <a:uLnTx/>
                <a:uFillTx/>
                <a:latin typeface="Arial" charset="0"/>
                <a:ea typeface="ＭＳ Ｐゴシック" charset="0"/>
              </a:rPr>
              <a:t>الهدف</a:t>
            </a:r>
            <a:endParaRPr kumimoji="0" lang="en-US" altLang="zh-CN" sz="4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534">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2534">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534">
                                            <p:txEl>
                                              <p:pRg st="1" end="1"/>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253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4" grpId="0" build="p"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5" descr="checkbook larg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2225"/>
            <a:ext cx="9144000" cy="6880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6" name="Rectangle 2"/>
          <p:cNvSpPr>
            <a:spLocks noGrp="1" noChangeArrowheads="1"/>
          </p:cNvSpPr>
          <p:nvPr>
            <p:ph type="ctrTitle"/>
          </p:nvPr>
        </p:nvSpPr>
        <p:spPr>
          <a:xfrm>
            <a:off x="0" y="228600"/>
            <a:ext cx="8839200" cy="1143000"/>
          </a:xfrm>
        </p:spPr>
        <p:txBody>
          <a:bodyPr/>
          <a:lstStyle/>
          <a:p>
            <a:pPr algn="r" eaLnBrk="1" hangingPunct="1"/>
            <a:r>
              <a:rPr lang="ar-JO" dirty="0">
                <a:latin typeface="Arial" charset="0"/>
                <a:ea typeface="ＭＳ Ｐゴシック" charset="0"/>
                <a:cs typeface="ＭＳ Ｐゴシック" charset="0"/>
              </a:rPr>
              <a:t>ماذا لو رأى يسوع دفتر شيكات</a:t>
            </a:r>
            <a:r>
              <a:rPr lang="ar-JO" dirty="0">
                <a:solidFill>
                  <a:srgbClr val="FFFF00"/>
                </a:solidFill>
                <a:latin typeface="Arial" charset="0"/>
                <a:ea typeface="ＭＳ Ｐゴシック" charset="0"/>
                <a:cs typeface="ＭＳ Ｐゴシック" charset="0"/>
              </a:rPr>
              <a:t>ك</a:t>
            </a:r>
            <a:r>
              <a:rPr lang="ar-JO" dirty="0">
                <a:latin typeface="Arial" charset="0"/>
                <a:ea typeface="ＭＳ Ｐゴシック" charset="0"/>
                <a:cs typeface="ＭＳ Ｐゴシック" charset="0"/>
              </a:rPr>
              <a:t> ؟</a:t>
            </a:r>
            <a:endParaRPr lang="en-US" dirty="0">
              <a:latin typeface="Arial" charset="0"/>
              <a:ea typeface="ＭＳ Ｐゴシック" charset="0"/>
              <a:cs typeface="ＭＳ Ｐゴシック" charset="0"/>
            </a:endParaRP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4" descr="Generosity full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84150"/>
            <a:ext cx="9144000" cy="644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Rectangle 2"/>
          <p:cNvSpPr>
            <a:spLocks noGrp="1" noChangeArrowheads="1"/>
          </p:cNvSpPr>
          <p:nvPr>
            <p:ph type="ctrTitle"/>
          </p:nvPr>
        </p:nvSpPr>
        <p:spPr>
          <a:xfrm>
            <a:off x="0" y="5257800"/>
            <a:ext cx="9144000" cy="1143000"/>
          </a:xfrm>
        </p:spPr>
        <p:txBody>
          <a:bodyPr/>
          <a:lstStyle/>
          <a:p>
            <a:pPr eaLnBrk="1" hangingPunct="1"/>
            <a:r>
              <a:rPr lang="ar-JO" sz="4000" dirty="0">
                <a:latin typeface="Arial" charset="0"/>
                <a:ea typeface="ＭＳ Ｐゴシック" charset="0"/>
                <a:cs typeface="ＭＳ Ｐゴシック" charset="0"/>
              </a:rPr>
              <a:t>لو كنت أعرف المبلغ الذي يريدني الله أن اقدمه بالضبط فهل سأقدمه ؟</a:t>
            </a:r>
            <a:endParaRPr lang="en-US" sz="4000" dirty="0">
              <a:latin typeface="Arial"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4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8"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9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566709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5" descr="sowing on dir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0" y="685800"/>
            <a:ext cx="9144000" cy="609600"/>
          </a:xfrm>
          <a:prstGeom prst="rect">
            <a:avLst/>
          </a:prstGeom>
          <a:solidFill>
            <a:srgbClr val="000000"/>
          </a:solid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rPr>
              <a:t>2 كورنثوس 9: 6-15</a:t>
            </a:r>
            <a:endParaRPr kumimoji="0" lang="en-US" sz="32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endParaRPr>
          </a:p>
        </p:txBody>
      </p:sp>
      <p:sp>
        <p:nvSpPr>
          <p:cNvPr id="17410" name="Rectangle 2"/>
          <p:cNvSpPr>
            <a:spLocks noGrp="1" noChangeArrowheads="1"/>
          </p:cNvSpPr>
          <p:nvPr>
            <p:ph type="ctrTitle"/>
          </p:nvPr>
        </p:nvSpPr>
        <p:spPr>
          <a:xfrm>
            <a:off x="0" y="0"/>
            <a:ext cx="9148763" cy="762000"/>
          </a:xfrm>
          <a:solidFill>
            <a:srgbClr val="000000"/>
          </a:solidFill>
        </p:spPr>
        <p:txBody>
          <a:bodyPr/>
          <a:lstStyle/>
          <a:p>
            <a:pPr eaLnBrk="1" hangingPunct="1">
              <a:defRPr/>
            </a:pPr>
            <a:r>
              <a:rPr lang="ar-JO" dirty="0">
                <a:effectLst>
                  <a:outerShdw blurRad="38100" dist="38100" dir="2700000" algn="tl">
                    <a:srgbClr val="808080"/>
                  </a:outerShdw>
                </a:effectLst>
                <a:latin typeface="Arial" charset="0"/>
                <a:ea typeface="ＭＳ Ｐゴシック" charset="0"/>
                <a:cs typeface="ＭＳ Ｐゴシック" charset="0"/>
              </a:rPr>
              <a:t>دروس عن البذار</a:t>
            </a:r>
            <a:endParaRPr lang="en-US" dirty="0">
              <a:effectLst>
                <a:outerShdw blurRad="38100" dist="38100" dir="2700000" algn="tl">
                  <a:srgbClr val="808080"/>
                </a:outerShdw>
              </a:effectLst>
              <a:latin typeface="Arial" charset="0"/>
              <a:ea typeface="ＭＳ Ｐゴシック" charset="0"/>
              <a:cs typeface="ＭＳ Ｐゴシック" charset="0"/>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201" name="Rectangle 2"/>
          <p:cNvSpPr>
            <a:spLocks noGrp="1" noChangeArrowheads="1"/>
          </p:cNvSpPr>
          <p:nvPr>
            <p:ph type="ctrTitle"/>
          </p:nvPr>
        </p:nvSpPr>
        <p:spPr>
          <a:xfrm>
            <a:off x="0" y="0"/>
            <a:ext cx="9144000" cy="762000"/>
          </a:xfrm>
        </p:spPr>
        <p:txBody>
          <a:bodyPr/>
          <a:lstStyle/>
          <a:p>
            <a:pPr eaLnBrk="1" hangingPunct="1"/>
            <a:r>
              <a:rPr lang="en-US" sz="3200">
                <a:solidFill>
                  <a:srgbClr val="FFFFFF"/>
                </a:solidFill>
                <a:latin typeface="Arial" charset="0"/>
                <a:ea typeface="ＭＳ Ｐゴシック" charset="0"/>
                <a:cs typeface="ＭＳ Ｐゴシック" charset="0"/>
              </a:rPr>
              <a:t>Name what comes to mind when I say...</a:t>
            </a:r>
          </a:p>
        </p:txBody>
      </p:sp>
      <p:grpSp>
        <p:nvGrpSpPr>
          <p:cNvPr id="2" name="Group 6"/>
          <p:cNvGrpSpPr>
            <a:grpSpLocks/>
          </p:cNvGrpSpPr>
          <p:nvPr/>
        </p:nvGrpSpPr>
        <p:grpSpPr bwMode="auto">
          <a:xfrm>
            <a:off x="0" y="660400"/>
            <a:ext cx="9144000" cy="6197600"/>
            <a:chOff x="0" y="660400"/>
            <a:chExt cx="9144000" cy="6197600"/>
          </a:xfrm>
        </p:grpSpPr>
        <p:pic>
          <p:nvPicPr>
            <p:cNvPr id="307203" name="Picture 5" descr="tax_mone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60400"/>
              <a:ext cx="9144000" cy="619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4" name="Rectangle 2"/>
            <p:cNvSpPr txBox="1">
              <a:spLocks noChangeArrowheads="1"/>
            </p:cNvSpPr>
            <p:nvPr/>
          </p:nvSpPr>
          <p:spPr bwMode="auto">
            <a:xfrm>
              <a:off x="0" y="2286000"/>
              <a:ext cx="91440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7200" b="1">
                  <a:solidFill>
                    <a:srgbClr val="000000"/>
                  </a:solidFill>
                  <a:latin typeface="Arial" charset="0"/>
                </a:rPr>
                <a:t>MONEY</a:t>
              </a:r>
              <a:endParaRPr lang="en-US" sz="3200" b="1">
                <a:solidFill>
                  <a:srgbClr val="000000"/>
                </a:solidFill>
                <a:latin typeface="Arial"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08225" name="Picture 2" descr="John-wayn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76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ctrTitle"/>
          </p:nvPr>
        </p:nvSpPr>
        <p:spPr>
          <a:xfrm>
            <a:off x="0" y="0"/>
            <a:ext cx="9144000" cy="762000"/>
          </a:xfrm>
        </p:spPr>
        <p:txBody>
          <a:bodyPr/>
          <a:lstStyle/>
          <a:p>
            <a:pPr eaLnBrk="1" hangingPunct="1">
              <a:defRPr/>
            </a:pPr>
            <a:r>
              <a:rPr lang="en-US">
                <a:solidFill>
                  <a:srgbClr val="FFFFFF"/>
                </a:solidFill>
                <a:effectLst>
                  <a:outerShdw blurRad="38100" dist="38100" dir="2700000" algn="tl">
                    <a:srgbClr val="808080"/>
                  </a:outerShdw>
                </a:effectLst>
                <a:latin typeface="Arial" charset="0"/>
                <a:ea typeface="ＭＳ Ｐゴシック" charset="0"/>
                <a:cs typeface="ＭＳ Ｐゴシック" charset="0"/>
              </a:rPr>
              <a:t>John Wayne, The Duke</a:t>
            </a:r>
          </a:p>
        </p:txBody>
      </p:sp>
    </p:spTree>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0273" name="Picture 2" descr="rich man and lazar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3371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274" name="Rectangle 2"/>
          <p:cNvSpPr>
            <a:spLocks noGrp="1" noChangeArrowheads="1"/>
          </p:cNvSpPr>
          <p:nvPr>
            <p:ph type="ctrTitle"/>
          </p:nvPr>
        </p:nvSpPr>
        <p:spPr>
          <a:xfrm>
            <a:off x="609600" y="0"/>
            <a:ext cx="8534400" cy="762000"/>
          </a:xfrm>
        </p:spPr>
        <p:txBody>
          <a:bodyPr/>
          <a:lstStyle/>
          <a:p>
            <a:pPr eaLnBrk="1" hangingPunct="1"/>
            <a:r>
              <a:rPr lang="en-US">
                <a:solidFill>
                  <a:srgbClr val="113015"/>
                </a:solidFill>
                <a:latin typeface="Arial" charset="0"/>
                <a:ea typeface="ＭＳ Ｐゴシック" charset="0"/>
                <a:cs typeface="ＭＳ Ｐゴシック" charset="0"/>
              </a:rPr>
              <a:t>The Rich Man </a:t>
            </a:r>
            <a:r>
              <a:rPr lang="en-US">
                <a:solidFill>
                  <a:srgbClr val="FFFFFF"/>
                </a:solidFill>
                <a:latin typeface="Arial" charset="0"/>
                <a:ea typeface="ＭＳ Ｐゴシック" charset="0"/>
                <a:cs typeface="ＭＳ Ｐゴシック" charset="0"/>
              </a:rPr>
              <a:t>&amp; Lazarus </a:t>
            </a:r>
          </a:p>
        </p:txBody>
      </p:sp>
    </p:spTree>
  </p:cSld>
  <p:clrMapOvr>
    <a:masterClrMapping/>
  </p:clrMapOvr>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p:cNvSpPr>
            <a:spLocks noGrp="1" noChangeArrowheads="1"/>
          </p:cNvSpPr>
          <p:nvPr>
            <p:ph type="ctrTitle"/>
          </p:nvPr>
        </p:nvSpPr>
        <p:spPr>
          <a:xfrm>
            <a:off x="0" y="0"/>
            <a:ext cx="9144000" cy="762000"/>
          </a:xfrm>
        </p:spPr>
        <p:txBody>
          <a:bodyPr/>
          <a:lstStyle/>
          <a:p>
            <a:pPr algn="l" eaLnBrk="1" hangingPunct="1"/>
            <a:r>
              <a:rPr lang="en-US">
                <a:solidFill>
                  <a:srgbClr val="FFFFFF"/>
                </a:solidFill>
                <a:latin typeface="Arial" charset="0"/>
                <a:ea typeface="ＭＳ Ｐゴシック" charset="0"/>
                <a:cs typeface="ＭＳ Ｐゴシック" charset="0"/>
              </a:rPr>
              <a:t>The Dentist</a:t>
            </a:r>
          </a:p>
        </p:txBody>
      </p:sp>
      <p:pic>
        <p:nvPicPr>
          <p:cNvPr id="312322" name="Picture 3" descr="denti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80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436" name="Picture 2" descr="dentist work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495800" y="2743200"/>
            <a:ext cx="4200525" cy="353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8436"/>
                                        </p:tgtEl>
                                        <p:attrNameLst>
                                          <p:attrName>style.visibility</p:attrName>
                                        </p:attrNameLst>
                                      </p:cBhvr>
                                      <p:to>
                                        <p:strVal val="visible"/>
                                      </p:to>
                                    </p:set>
                                    <p:animEffect transition="in" filter="fade">
                                      <p:cBhvr>
                                        <p:cTn id="7" dur="3000"/>
                                        <p:tgtEl>
                                          <p:spTgt spid="18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5" descr="b17047294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3252788"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6434" name="Rectangle 2"/>
          <p:cNvSpPr>
            <a:spLocks noGrp="1" noChangeArrowheads="1"/>
          </p:cNvSpPr>
          <p:nvPr>
            <p:ph type="title"/>
          </p:nvPr>
        </p:nvSpPr>
        <p:spPr>
          <a:xfrm>
            <a:off x="3429000" y="503238"/>
            <a:ext cx="4419600" cy="1020762"/>
          </a:xfrm>
        </p:spPr>
        <p:txBody>
          <a:bodyPr/>
          <a:lstStyle/>
          <a:p>
            <a:pPr eaLnBrk="1" hangingPunct="1"/>
            <a:r>
              <a:rPr lang="ar-JO" sz="6000" dirty="0">
                <a:latin typeface="Accordance" panose="00000400000000000000" pitchFamily="2" charset="-78"/>
                <a:ea typeface="Accordance" panose="00000400000000000000" pitchFamily="2" charset="-78"/>
                <a:cs typeface="Accordance" panose="00000400000000000000" pitchFamily="2" charset="-78"/>
              </a:rPr>
              <a:t>أسئلة للتأمل</a:t>
            </a:r>
            <a:endParaRPr lang="en-US" sz="6000" dirty="0">
              <a:latin typeface="Accordance" panose="00000400000000000000" pitchFamily="2" charset="-78"/>
              <a:ea typeface="Accordance" panose="00000400000000000000" pitchFamily="2" charset="-78"/>
              <a:cs typeface="Accordance" panose="00000400000000000000" pitchFamily="2" charset="-78"/>
            </a:endParaRPr>
          </a:p>
        </p:txBody>
      </p:sp>
      <p:sp>
        <p:nvSpPr>
          <p:cNvPr id="146435" name="Rectangle 4"/>
          <p:cNvSpPr>
            <a:spLocks noChangeArrowheads="1"/>
          </p:cNvSpPr>
          <p:nvPr/>
        </p:nvSpPr>
        <p:spPr bwMode="auto">
          <a:xfrm>
            <a:off x="3200400" y="1828800"/>
            <a:ext cx="5867400"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r" rtl="1">
              <a:spcBef>
                <a:spcPct val="20000"/>
              </a:spcBef>
              <a:buFontTx/>
              <a:buChar char="•"/>
            </a:pPr>
            <a:r>
              <a:rPr lang="ar-JO" sz="3600" b="1" dirty="0">
                <a:latin typeface="Accordance" panose="00000400000000000000" pitchFamily="2" charset="-78"/>
                <a:ea typeface="Accordance" panose="00000400000000000000" pitchFamily="2" charset="-78"/>
                <a:cs typeface="Accordance" panose="00000400000000000000" pitchFamily="2" charset="-78"/>
              </a:rPr>
              <a:t>متى يجب عليك أن تدافع عن نفسك عند الإنتقاد؟</a:t>
            </a:r>
            <a:endParaRPr lang="en-US" sz="3600" b="1" dirty="0">
              <a:latin typeface="Accordance" panose="00000400000000000000" pitchFamily="2" charset="-78"/>
              <a:ea typeface="Accordance" panose="00000400000000000000" pitchFamily="2" charset="-78"/>
              <a:cs typeface="Accordance" panose="00000400000000000000" pitchFamily="2" charset="-78"/>
            </a:endParaRPr>
          </a:p>
          <a:p>
            <a:pPr marL="342900" indent="-342900" algn="r" rtl="1">
              <a:spcBef>
                <a:spcPct val="20000"/>
              </a:spcBef>
              <a:buFontTx/>
              <a:buChar char="•"/>
            </a:pPr>
            <a:r>
              <a:rPr lang="ar-JO" sz="3600" b="1" dirty="0">
                <a:latin typeface="Accordance" panose="00000400000000000000" pitchFamily="2" charset="-78"/>
                <a:ea typeface="Accordance" panose="00000400000000000000" pitchFamily="2" charset="-78"/>
                <a:cs typeface="Accordance" panose="00000400000000000000" pitchFamily="2" charset="-78"/>
              </a:rPr>
              <a:t>ما هي المشكلة\المشاكل التي يجب عليك تركها؟</a:t>
            </a:r>
            <a:endParaRPr lang="en-US" sz="3600" b="1" dirty="0">
              <a:latin typeface="Accordance" panose="00000400000000000000" pitchFamily="2" charset="-78"/>
              <a:ea typeface="Accordance" panose="00000400000000000000" pitchFamily="2" charset="-78"/>
              <a:cs typeface="Accordance" panose="00000400000000000000" pitchFamily="2" charset="-78"/>
            </a:endParaRPr>
          </a:p>
        </p:txBody>
      </p:sp>
      <p:pic>
        <p:nvPicPr>
          <p:cNvPr id="146436" name="Picture 6" descr="180_how_t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0" y="5410200"/>
            <a:ext cx="3478213"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7858149" y="71438"/>
            <a:ext cx="128585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ccordance" panose="00000400000000000000" pitchFamily="2" charset="-78"/>
                <a:ea typeface="Accordance" panose="00000400000000000000" pitchFamily="2" charset="-78"/>
                <a:cs typeface="Accordance" panose="00000400000000000000" pitchFamily="2" charset="-78"/>
              </a:rPr>
              <a:t>161 ج ج</a:t>
            </a:r>
            <a:endParaRPr lang="en-US" b="1" dirty="0">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4369" name="Picture 2" descr="Dollars.jpg"/>
          <p:cNvPicPr>
            <a:picLocks noChangeAspect="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title"/>
          </p:nvPr>
        </p:nvSpPr>
        <p:spPr>
          <a:xfrm>
            <a:off x="685800" y="228600"/>
            <a:ext cx="7772400" cy="1066800"/>
          </a:xfrm>
          <a:gradFill flip="none" rotWithShape="1">
            <a:gsLst>
              <a:gs pos="63000">
                <a:srgbClr val="113015"/>
              </a:gs>
              <a:gs pos="100000">
                <a:schemeClr val="tx1"/>
              </a:gs>
            </a:gsLst>
            <a:path path="shape">
              <a:fillToRect l="50000" t="50000" r="50000" b="50000"/>
            </a:path>
            <a:tileRect/>
          </a:gradFill>
        </p:spPr>
        <p:txBody>
          <a:bodyPr/>
          <a:lstStyle/>
          <a:p>
            <a:pPr eaLnBrk="1" hangingPunct="1">
              <a:defRPr/>
            </a:pPr>
            <a:r>
              <a:rPr lang="en-US">
                <a:solidFill>
                  <a:srgbClr val="FFFFFF"/>
                </a:solidFill>
                <a:effectLst>
                  <a:glow rad="101600">
                    <a:schemeClr val="tx1">
                      <a:alpha val="75000"/>
                    </a:schemeClr>
                  </a:glow>
                  <a:outerShdw blurRad="38100" dist="38100" dir="2700000" algn="tl">
                    <a:srgbClr val="000000"/>
                  </a:outerShdw>
                </a:effectLst>
                <a:latin typeface="Arial" charset="0"/>
                <a:ea typeface="ＭＳ Ｐゴシック" charset="0"/>
                <a:cs typeface="ＭＳ Ｐゴシック" charset="0"/>
              </a:rPr>
              <a:t>Money &amp; Titles</a:t>
            </a:r>
          </a:p>
        </p:txBody>
      </p:sp>
      <p:sp>
        <p:nvSpPr>
          <p:cNvPr id="6" name="Content Placeholder 5"/>
          <p:cNvSpPr>
            <a:spLocks noGrp="1"/>
          </p:cNvSpPr>
          <p:nvPr>
            <p:ph sz="half" idx="2"/>
          </p:nvPr>
        </p:nvSpPr>
        <p:spPr>
          <a:xfrm>
            <a:off x="2819400" y="1447800"/>
            <a:ext cx="6324600" cy="4724400"/>
          </a:xfrm>
        </p:spPr>
        <p:txBody>
          <a:bodyPr/>
          <a:lstStyle/>
          <a:p>
            <a:pPr>
              <a:spcBef>
                <a:spcPct val="0"/>
              </a:spcBef>
              <a:buFontTx/>
              <a:buNone/>
              <a:defRPr/>
            </a:pPr>
            <a:r>
              <a:rPr lang="en-US" sz="3200">
                <a:effectLst>
                  <a:glow rad="101600">
                    <a:schemeClr val="tx1">
                      <a:alpha val="75000"/>
                    </a:schemeClr>
                  </a:glow>
                  <a:outerShdw blurRad="38100" dist="38100" dir="2700000" algn="tl">
                    <a:srgbClr val="808080"/>
                  </a:outerShdw>
                </a:effectLst>
                <a:latin typeface="Arial" charset="0"/>
                <a:ea typeface="ＭＳ Ｐゴシック" charset="0"/>
                <a:cs typeface="ＭＳ Ｐゴシック" charset="0"/>
              </a:rPr>
              <a:t>Young Urban Professionals</a:t>
            </a:r>
          </a:p>
          <a:p>
            <a:pPr>
              <a:spcBef>
                <a:spcPct val="0"/>
              </a:spcBef>
              <a:buFontTx/>
              <a:buNone/>
              <a:defRPr/>
            </a:pPr>
            <a:r>
              <a:rPr lang="en-US" sz="3200">
                <a:effectLst>
                  <a:glow rad="101600">
                    <a:schemeClr val="tx1">
                      <a:alpha val="75000"/>
                    </a:schemeClr>
                  </a:glow>
                  <a:outerShdw blurRad="38100" dist="38100" dir="2700000" algn="tl">
                    <a:srgbClr val="808080"/>
                  </a:outerShdw>
                </a:effectLst>
                <a:latin typeface="Arial" charset="0"/>
                <a:ea typeface="ＭＳ Ｐゴシック" charset="0"/>
                <a:cs typeface="ＭＳ Ｐゴシック" charset="0"/>
              </a:rPr>
              <a:t>Poor Urban Professionals</a:t>
            </a:r>
          </a:p>
          <a:p>
            <a:pPr>
              <a:spcBef>
                <a:spcPct val="0"/>
              </a:spcBef>
              <a:buFontTx/>
              <a:buNone/>
              <a:defRPr/>
            </a:pPr>
            <a:r>
              <a:rPr lang="en-US" sz="3200">
                <a:effectLst>
                  <a:glow rad="101600">
                    <a:schemeClr val="tx1">
                      <a:alpha val="75000"/>
                    </a:schemeClr>
                  </a:glow>
                  <a:outerShdw blurRad="38100" dist="38100" dir="2700000" algn="tl">
                    <a:srgbClr val="808080"/>
                  </a:outerShdw>
                </a:effectLst>
                <a:latin typeface="Arial" charset="0"/>
                <a:ea typeface="ＭＳ Ｐゴシック" charset="0"/>
                <a:cs typeface="ＭＳ Ｐゴシック" charset="0"/>
              </a:rPr>
              <a:t>Black Urban Professionals</a:t>
            </a:r>
          </a:p>
          <a:p>
            <a:pPr>
              <a:spcBef>
                <a:spcPct val="0"/>
              </a:spcBef>
              <a:buFontTx/>
              <a:buNone/>
              <a:defRPr/>
            </a:pPr>
            <a:r>
              <a:rPr lang="en-US" sz="3200">
                <a:effectLst>
                  <a:glow rad="101600">
                    <a:schemeClr val="tx1">
                      <a:alpha val="75000"/>
                    </a:schemeClr>
                  </a:glow>
                  <a:outerShdw blurRad="38100" dist="38100" dir="2700000" algn="tl">
                    <a:srgbClr val="808080"/>
                  </a:outerShdw>
                </a:effectLst>
                <a:latin typeface="Arial" charset="0"/>
                <a:ea typeface="ＭＳ Ｐゴシック" charset="0"/>
                <a:cs typeface="ＭＳ Ｐゴシック" charset="0"/>
              </a:rPr>
              <a:t>Grown Urban Professionals</a:t>
            </a:r>
          </a:p>
          <a:p>
            <a:pPr>
              <a:spcBef>
                <a:spcPct val="0"/>
              </a:spcBef>
              <a:buFontTx/>
              <a:buNone/>
              <a:defRPr/>
            </a:pPr>
            <a:r>
              <a:rPr lang="en-US" sz="3200">
                <a:effectLst>
                  <a:glow rad="101600">
                    <a:schemeClr val="tx1">
                      <a:alpha val="75000"/>
                    </a:schemeClr>
                  </a:glow>
                  <a:outerShdw blurRad="38100" dist="38100" dir="2700000" algn="tl">
                    <a:srgbClr val="808080"/>
                  </a:outerShdw>
                </a:effectLst>
                <a:latin typeface="Arial" charset="0"/>
                <a:ea typeface="ＭＳ Ｐゴシック" charset="0"/>
                <a:cs typeface="ＭＳ Ｐゴシック" charset="0"/>
              </a:rPr>
              <a:t>Double Income, No Kids</a:t>
            </a:r>
          </a:p>
          <a:p>
            <a:pPr>
              <a:spcBef>
                <a:spcPct val="0"/>
              </a:spcBef>
              <a:buFontTx/>
              <a:buNone/>
              <a:defRPr/>
            </a:pPr>
            <a:r>
              <a:rPr lang="en-US" sz="3200">
                <a:effectLst>
                  <a:glow rad="101600">
                    <a:schemeClr val="tx1">
                      <a:alpha val="75000"/>
                    </a:schemeClr>
                  </a:glow>
                  <a:outerShdw blurRad="38100" dist="38100" dir="2700000" algn="tl">
                    <a:srgbClr val="808080"/>
                  </a:outerShdw>
                </a:effectLst>
                <a:latin typeface="Arial" charset="0"/>
                <a:ea typeface="ＭＳ Ｐゴシック" charset="0"/>
                <a:cs typeface="ＭＳ Ｐゴシック" charset="0"/>
              </a:rPr>
              <a:t>Single Income, Lots of Kids</a:t>
            </a:r>
          </a:p>
          <a:p>
            <a:pPr>
              <a:spcBef>
                <a:spcPct val="0"/>
              </a:spcBef>
              <a:buFontTx/>
              <a:buNone/>
              <a:defRPr/>
            </a:pPr>
            <a:r>
              <a:rPr lang="en-US" sz="3200">
                <a:effectLst>
                  <a:glow rad="101600">
                    <a:schemeClr val="tx1">
                      <a:alpha val="75000"/>
                    </a:schemeClr>
                  </a:glow>
                  <a:outerShdw blurRad="38100" dist="38100" dir="2700000" algn="tl">
                    <a:srgbClr val="808080"/>
                  </a:outerShdw>
                </a:effectLst>
                <a:latin typeface="Arial" charset="0"/>
                <a:ea typeface="ＭＳ Ｐゴシック" charset="0"/>
                <a:cs typeface="ＭＳ Ｐゴシック" charset="0"/>
              </a:rPr>
              <a:t>Well-Off Older Folks</a:t>
            </a:r>
          </a:p>
          <a:p>
            <a:pPr>
              <a:spcBef>
                <a:spcPct val="0"/>
              </a:spcBef>
              <a:buFontTx/>
              <a:buNone/>
              <a:defRPr/>
            </a:pPr>
            <a:r>
              <a:rPr lang="en-US" sz="3200">
                <a:effectLst>
                  <a:glow rad="101600">
                    <a:schemeClr val="tx1">
                      <a:alpha val="75000"/>
                    </a:schemeClr>
                  </a:glow>
                  <a:outerShdw blurRad="38100" dist="38100" dir="2700000" algn="tl">
                    <a:srgbClr val="808080"/>
                  </a:outerShdw>
                </a:effectLst>
                <a:latin typeface="Arial" charset="0"/>
                <a:ea typeface="ＭＳ Ｐゴシック" charset="0"/>
                <a:cs typeface="ＭＳ Ｐゴシック" charset="0"/>
              </a:rPr>
              <a:t>Fun-Loving Youth En Route to Success</a:t>
            </a:r>
          </a:p>
        </p:txBody>
      </p:sp>
      <p:sp>
        <p:nvSpPr>
          <p:cNvPr id="4" name="TextBox 3"/>
          <p:cNvSpPr txBox="1"/>
          <p:nvPr/>
        </p:nvSpPr>
        <p:spPr>
          <a:xfrm>
            <a:off x="304800" y="1447800"/>
            <a:ext cx="2249488" cy="4032250"/>
          </a:xfrm>
          <a:prstGeom prst="rect">
            <a:avLst/>
          </a:prstGeom>
          <a:noFill/>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defRPr/>
            </a:pPr>
            <a:r>
              <a:rPr lang="en-US" sz="3200" b="1">
                <a:solidFill>
                  <a:srgbClr val="FFFFFF"/>
                </a:solidFill>
                <a:effectLst>
                  <a:glow rad="101600">
                    <a:schemeClr val="tx1">
                      <a:alpha val="75000"/>
                    </a:schemeClr>
                  </a:glow>
                  <a:outerShdw blurRad="38100" dist="38100" dir="2700000" algn="tl">
                    <a:srgbClr val="808080"/>
                  </a:outerShdw>
                </a:effectLst>
              </a:rPr>
              <a:t>Yuppies:</a:t>
            </a:r>
          </a:p>
          <a:p>
            <a:pPr eaLnBrk="0" hangingPunct="0">
              <a:defRPr/>
            </a:pPr>
            <a:r>
              <a:rPr lang="en-US" sz="3200" b="1">
                <a:solidFill>
                  <a:srgbClr val="FFFFFF"/>
                </a:solidFill>
                <a:effectLst>
                  <a:glow rad="101600">
                    <a:schemeClr val="tx1">
                      <a:alpha val="75000"/>
                    </a:schemeClr>
                  </a:glow>
                  <a:outerShdw blurRad="38100" dist="38100" dir="2700000" algn="tl">
                    <a:srgbClr val="808080"/>
                  </a:outerShdw>
                </a:effectLst>
              </a:rPr>
              <a:t>Puppies:</a:t>
            </a:r>
          </a:p>
          <a:p>
            <a:pPr eaLnBrk="0" hangingPunct="0">
              <a:defRPr/>
            </a:pPr>
            <a:r>
              <a:rPr lang="en-US" sz="3200" b="1">
                <a:solidFill>
                  <a:srgbClr val="FFFFFF"/>
                </a:solidFill>
                <a:effectLst>
                  <a:glow rad="101600">
                    <a:schemeClr val="tx1">
                      <a:alpha val="75000"/>
                    </a:schemeClr>
                  </a:glow>
                  <a:outerShdw blurRad="38100" dist="38100" dir="2700000" algn="tl">
                    <a:srgbClr val="808080"/>
                  </a:outerShdw>
                </a:effectLst>
              </a:rPr>
              <a:t>Buppies:</a:t>
            </a:r>
          </a:p>
          <a:p>
            <a:pPr eaLnBrk="0" hangingPunct="0">
              <a:defRPr/>
            </a:pPr>
            <a:r>
              <a:rPr lang="en-US" sz="3200" b="1">
                <a:solidFill>
                  <a:srgbClr val="FFFFFF"/>
                </a:solidFill>
                <a:effectLst>
                  <a:glow rad="101600">
                    <a:schemeClr val="tx1">
                      <a:alpha val="75000"/>
                    </a:schemeClr>
                  </a:glow>
                  <a:outerShdw blurRad="38100" dist="38100" dir="2700000" algn="tl">
                    <a:srgbClr val="808080"/>
                  </a:outerShdw>
                </a:effectLst>
              </a:rPr>
              <a:t>Grumpies:</a:t>
            </a:r>
          </a:p>
          <a:p>
            <a:pPr eaLnBrk="0" hangingPunct="0">
              <a:defRPr/>
            </a:pPr>
            <a:r>
              <a:rPr lang="en-US" sz="3200" b="1">
                <a:solidFill>
                  <a:srgbClr val="FFFFFF"/>
                </a:solidFill>
                <a:effectLst>
                  <a:glow rad="101600">
                    <a:schemeClr val="tx1">
                      <a:alpha val="75000"/>
                    </a:schemeClr>
                  </a:glow>
                  <a:outerShdw blurRad="38100" dist="38100" dir="2700000" algn="tl">
                    <a:srgbClr val="808080"/>
                  </a:outerShdw>
                </a:effectLst>
              </a:rPr>
              <a:t>Dinks:</a:t>
            </a:r>
          </a:p>
          <a:p>
            <a:pPr eaLnBrk="0" hangingPunct="0">
              <a:defRPr/>
            </a:pPr>
            <a:r>
              <a:rPr lang="en-US" sz="3200" b="1">
                <a:solidFill>
                  <a:srgbClr val="FFFFFF"/>
                </a:solidFill>
                <a:effectLst>
                  <a:glow rad="101600">
                    <a:schemeClr val="tx1">
                      <a:alpha val="75000"/>
                    </a:schemeClr>
                  </a:glow>
                  <a:outerShdw blurRad="38100" dist="38100" dir="2700000" algn="tl">
                    <a:srgbClr val="808080"/>
                  </a:outerShdw>
                </a:effectLst>
              </a:rPr>
              <a:t>Silks:</a:t>
            </a:r>
          </a:p>
          <a:p>
            <a:pPr eaLnBrk="0" hangingPunct="0">
              <a:defRPr/>
            </a:pPr>
            <a:r>
              <a:rPr lang="en-US" sz="3200" b="1">
                <a:solidFill>
                  <a:srgbClr val="FFFFFF"/>
                </a:solidFill>
                <a:effectLst>
                  <a:glow rad="101600">
                    <a:schemeClr val="tx1">
                      <a:alpha val="75000"/>
                    </a:schemeClr>
                  </a:glow>
                  <a:outerShdw blurRad="38100" dist="38100" dir="2700000" algn="tl">
                    <a:srgbClr val="808080"/>
                  </a:outerShdw>
                </a:effectLst>
              </a:rPr>
              <a:t>Woofs:</a:t>
            </a:r>
          </a:p>
          <a:p>
            <a:pPr eaLnBrk="0" hangingPunct="0">
              <a:defRPr/>
            </a:pPr>
            <a:r>
              <a:rPr lang="en-US" sz="3200" b="1">
                <a:solidFill>
                  <a:srgbClr val="FFFFFF"/>
                </a:solidFill>
                <a:effectLst>
                  <a:glow rad="101600">
                    <a:schemeClr val="tx1">
                      <a:alpha val="75000"/>
                    </a:schemeClr>
                  </a:glow>
                  <a:outerShdw blurRad="38100" dist="38100" dir="2700000" algn="tl">
                    <a:srgbClr val="808080"/>
                  </a:outerShdw>
                </a:effectLst>
              </a:rPr>
              <a:t>Flyers: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4" grpId="0" build="p"/>
    </p:bldLst>
  </p:timing>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6417" name="Rectangle 2"/>
          <p:cNvSpPr>
            <a:spLocks noGrp="1" noChangeArrowheads="1"/>
          </p:cNvSpPr>
          <p:nvPr>
            <p:ph type="ctrTitle"/>
          </p:nvPr>
        </p:nvSpPr>
        <p:spPr>
          <a:xfrm>
            <a:off x="685800" y="4724400"/>
            <a:ext cx="7772400" cy="1143000"/>
          </a:xfrm>
        </p:spPr>
        <p:txBody>
          <a:bodyPr/>
          <a:lstStyle/>
          <a:p>
            <a:pPr eaLnBrk="1" hangingPunct="1"/>
            <a:r>
              <a:rPr lang="en-US">
                <a:latin typeface="Arial" charset="0"/>
                <a:ea typeface="ＭＳ Ｐゴシック" charset="0"/>
                <a:cs typeface="ＭＳ Ｐゴシック" charset="0"/>
              </a:rPr>
              <a:t>How to Get Rich</a:t>
            </a:r>
          </a:p>
        </p:txBody>
      </p:sp>
      <p:pic>
        <p:nvPicPr>
          <p:cNvPr id="316418"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685800"/>
            <a:ext cx="4191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1371600" y="5715000"/>
            <a:ext cx="6400800" cy="914400"/>
          </a:xfrm>
          <a:prstGeom prst="rect">
            <a:avLst/>
          </a:prstGeom>
          <a:noFill/>
          <a:ln w="9525">
            <a:noFill/>
            <a:miter lim="800000"/>
            <a:headEnd/>
            <a:tailEnd/>
          </a:ln>
        </p:spPr>
        <p:txBody>
          <a:bodyPr/>
          <a:lstStyle/>
          <a:p>
            <a:pPr algn="ctr">
              <a:spcBef>
                <a:spcPct val="20000"/>
              </a:spcBef>
              <a:defRPr/>
            </a:pPr>
            <a:r>
              <a:rPr lang="ar-SA" sz="3200" b="1" kern="0" dirty="0">
                <a:solidFill>
                  <a:srgbClr val="FFFFFF"/>
                </a:solidFill>
                <a:latin typeface="Arial"/>
                <a:ea typeface="ＭＳ Ｐゴシック"/>
                <a:cs typeface="ＭＳ Ｐゴシック"/>
              </a:rPr>
              <a:t>2 </a:t>
            </a:r>
            <a:r>
              <a:rPr lang="ar-SA" sz="3200" b="1" kern="0" dirty="0" err="1">
                <a:solidFill>
                  <a:srgbClr val="FFFFFF"/>
                </a:solidFill>
                <a:latin typeface="Arial"/>
                <a:ea typeface="ＭＳ Ｐゴシック"/>
                <a:cs typeface="ＭＳ Ｐゴシック"/>
              </a:rPr>
              <a:t>كورنثوس</a:t>
            </a:r>
            <a:r>
              <a:rPr lang="en-US" sz="3200" b="1" kern="0" dirty="0">
                <a:solidFill>
                  <a:srgbClr val="FFFFFF"/>
                </a:solidFill>
                <a:latin typeface="Arial"/>
                <a:ea typeface="ＭＳ Ｐゴシック"/>
                <a:cs typeface="ＭＳ Ｐゴシック"/>
              </a:rPr>
              <a:t> 8:1-15</a:t>
            </a:r>
          </a:p>
        </p:txBody>
      </p:sp>
      <p:sp>
        <p:nvSpPr>
          <p:cNvPr id="6" name="Rectangle 5"/>
          <p:cNvSpPr/>
          <p:nvPr/>
        </p:nvSpPr>
        <p:spPr>
          <a:xfrm rot="20165174">
            <a:off x="-299757" y="724291"/>
            <a:ext cx="4934426" cy="1107996"/>
          </a:xfrm>
          <a:prstGeom prst="rect">
            <a:avLst/>
          </a:prstGeom>
          <a:solidFill>
            <a:srgbClr val="000090"/>
          </a:solidFill>
        </p:spPr>
        <p:txBody>
          <a:bodyPr wrap="none">
            <a:spAutoFit/>
          </a:bodyPr>
          <a:lstStyle/>
          <a:p>
            <a:pPr algn="ctr" eaLnBrk="0" hangingPunct="0">
              <a:defRPr/>
            </a:pPr>
            <a:r>
              <a:rPr lang="en-US" sz="6600" b="1" dirty="0">
                <a:ln w="12700">
                  <a:solidFill>
                    <a:srgbClr val="000000">
                      <a:satMod val="155000"/>
                    </a:srgbClr>
                  </a:solidFill>
                  <a:prstDash val="solid"/>
                </a:ln>
                <a:solidFill>
                  <a:srgbClr val="808080">
                    <a:tint val="85000"/>
                    <a:satMod val="155000"/>
                  </a:srgbClr>
                </a:solidFill>
                <a:effectLst>
                  <a:outerShdw blurRad="41275" dist="20320" dir="1800000" algn="tl" rotWithShape="0">
                    <a:srgbClr val="000000">
                      <a:alpha val="40000"/>
                    </a:srgbClr>
                  </a:outerShdw>
                </a:effectLst>
                <a:latin typeface="Arial" charset="0"/>
                <a:ea typeface="ＭＳ Ｐゴシック" charset="-128"/>
                <a:cs typeface="ＭＳ Ｐゴシック" charset="-128"/>
              </a:rPr>
              <a:t>The context</a:t>
            </a:r>
          </a:p>
        </p:txBody>
      </p:sp>
    </p:spTree>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7441" name="Rectangle 2"/>
          <p:cNvSpPr>
            <a:spLocks noGrp="1" noChangeArrowheads="1"/>
          </p:cNvSpPr>
          <p:nvPr>
            <p:ph type="ctrTitle"/>
          </p:nvPr>
        </p:nvSpPr>
        <p:spPr>
          <a:xfrm>
            <a:off x="1143000" y="381000"/>
            <a:ext cx="6705600" cy="2438400"/>
          </a:xfrm>
        </p:spPr>
        <p:txBody>
          <a:bodyPr/>
          <a:lstStyle/>
          <a:p>
            <a:pPr eaLnBrk="1" hangingPunct="1"/>
            <a:r>
              <a:rPr lang="en-US" sz="5400">
                <a:latin typeface="Arial" charset="0"/>
                <a:ea typeface="ＭＳ Ｐゴシック" charset="0"/>
                <a:cs typeface="ＭＳ Ｐゴシック" charset="0"/>
              </a:rPr>
              <a:t>How we can really be </a:t>
            </a:r>
            <a:r>
              <a:rPr lang="en-US" sz="13800">
                <a:latin typeface="Arial" charset="0"/>
                <a:ea typeface="ＭＳ Ｐゴシック" charset="0"/>
                <a:cs typeface="ＭＳ Ｐゴシック" charset="0"/>
              </a:rPr>
              <a:t>rich</a:t>
            </a:r>
            <a:endParaRPr lang="en-US" sz="5400">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algn="ctr">
              <a:spcBef>
                <a:spcPct val="20000"/>
              </a:spcBef>
              <a:defRPr/>
            </a:pPr>
            <a:r>
              <a:rPr lang="en-US" sz="4400" b="1" kern="0">
                <a:solidFill>
                  <a:srgbClr val="FFFFFF"/>
                </a:solidFill>
                <a:latin typeface="Arial"/>
                <a:ea typeface="ＭＳ Ｐゴシック"/>
                <a:cs typeface="ＭＳ Ｐゴシック"/>
              </a:rPr>
              <a:t>2 Examples</a:t>
            </a:r>
          </a:p>
        </p:txBody>
      </p:sp>
      <p:sp>
        <p:nvSpPr>
          <p:cNvPr id="6" name="Rectangle 3"/>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algn="ctr">
              <a:spcBef>
                <a:spcPct val="20000"/>
              </a:spcBef>
              <a:defRPr/>
            </a:pPr>
            <a:r>
              <a:rPr lang="en-US" sz="4400" b="1" kern="0">
                <a:solidFill>
                  <a:srgbClr val="FFFFFF"/>
                </a:solidFill>
                <a:latin typeface="Arial"/>
                <a:ea typeface="ＭＳ Ｐゴシック"/>
                <a:cs typeface="ＭＳ Ｐゴシック"/>
              </a:rPr>
              <a:t>3 Principles</a:t>
            </a:r>
          </a:p>
        </p:txBody>
      </p:sp>
      <p:pic>
        <p:nvPicPr>
          <p:cNvPr id="317444" name="Picture 6" descr="be-rich-seri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Down Arrow 7"/>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a:solidFill>
                <a:srgbClr val="000000"/>
              </a:solidFill>
              <a:latin typeface="Arial" charset="0"/>
            </a:endParaRPr>
          </a:p>
        </p:txBody>
      </p:sp>
      <p:sp>
        <p:nvSpPr>
          <p:cNvPr id="9" name="Down Arrow 8"/>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a:solidFill>
                <a:srgbClr val="000000"/>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up)">
                                      <p:cBhvr>
                                        <p:cTn id="14" dur="500"/>
                                        <p:tgtEl>
                                          <p:spTgt spid="9"/>
                                        </p:tgtEl>
                                      </p:cBhvr>
                                    </p:animEffect>
                                  </p:childTnLst>
                                </p:cTn>
                              </p:par>
                            </p:childTnLst>
                          </p:cTn>
                        </p:par>
                        <p:par>
                          <p:cTn id="15" fill="hold" nodeType="afterGroup">
                            <p:stCondLst>
                              <p:cond delay="1000"/>
                            </p:stCondLst>
                            <p:childTnLst>
                              <p:par>
                                <p:cTn id="16" presetID="1"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0" y="0"/>
            <a:ext cx="9144000" cy="1143000"/>
          </a:xfrm>
          <a:gradFill flip="none" rotWithShape="1">
            <a:gsLst>
              <a:gs pos="0">
                <a:srgbClr val="660066"/>
              </a:gs>
              <a:gs pos="100000">
                <a:srgbClr val="FFFFFF"/>
              </a:gs>
              <a:gs pos="50000">
                <a:schemeClr val="tx1"/>
              </a:gs>
              <a:gs pos="75000">
                <a:srgbClr val="660066"/>
              </a:gs>
            </a:gsLst>
            <a:path path="rect">
              <a:fillToRect l="100000" t="100000"/>
            </a:path>
            <a:tileRect r="-100000" b="-100000"/>
          </a:gradFill>
        </p:spPr>
        <p:txBody>
          <a:bodyPr/>
          <a:lstStyle/>
          <a:p>
            <a:pPr eaLnBrk="1" hangingPunct="1">
              <a:defRPr/>
            </a:pPr>
            <a:r>
              <a:rPr lang="en-US" dirty="0"/>
              <a:t>Main Idea of 2 Cor. 8:1-15</a:t>
            </a:r>
          </a:p>
        </p:txBody>
      </p:sp>
      <p:sp>
        <p:nvSpPr>
          <p:cNvPr id="4" name="Rectangle 3"/>
          <p:cNvSpPr txBox="1">
            <a:spLocks noChangeArrowheads="1"/>
          </p:cNvSpPr>
          <p:nvPr/>
        </p:nvSpPr>
        <p:spPr bwMode="auto">
          <a:xfrm>
            <a:off x="876300" y="1219200"/>
            <a:ext cx="7391400" cy="3733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en-US" sz="4800" b="1">
                <a:solidFill>
                  <a:srgbClr val="FFFFFF"/>
                </a:solidFill>
              </a:rPr>
              <a:t>We become rich when we </a:t>
            </a:r>
            <a:r>
              <a:rPr lang="en-US" sz="4800" b="1">
                <a:solidFill>
                  <a:srgbClr val="FFFF00"/>
                </a:solidFill>
              </a:rPr>
              <a:t>generously give our money away! </a:t>
            </a:r>
            <a:endParaRPr lang="en-US" sz="4800" b="1">
              <a:solidFill>
                <a:srgbClr val="FFFF00"/>
              </a:solidFill>
              <a:effectLst>
                <a:outerShdw blurRad="38100" dist="38100" dir="2700000" algn="tl">
                  <a:srgbClr val="FFFFFF"/>
                </a:outerShdw>
              </a:effectLst>
            </a:endParaRPr>
          </a:p>
        </p:txBody>
      </p:sp>
      <p:pic>
        <p:nvPicPr>
          <p:cNvPr id="318467" name="Picture 4" descr="Generosity-hands to heav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0" y="3733800"/>
            <a:ext cx="3810000" cy="285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9" descr="burning_mone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62200" y="838200"/>
            <a:ext cx="4152900" cy="367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9490" name="Rectangle 2"/>
          <p:cNvSpPr>
            <a:spLocks noGrp="1" noChangeArrowheads="1"/>
          </p:cNvSpPr>
          <p:nvPr>
            <p:ph type="ctrTitle"/>
          </p:nvPr>
        </p:nvSpPr>
        <p:spPr>
          <a:xfrm>
            <a:off x="0" y="0"/>
            <a:ext cx="9144000" cy="1600200"/>
          </a:xfrm>
        </p:spPr>
        <p:txBody>
          <a:bodyPr/>
          <a:lstStyle/>
          <a:p>
            <a:pPr eaLnBrk="1" hangingPunct="1"/>
            <a:r>
              <a:rPr lang="ar-JO" sz="5400" dirty="0">
                <a:latin typeface="Arial" charset="0"/>
                <a:ea typeface="ＭＳ Ｐゴシック" charset="0"/>
                <a:cs typeface="ＭＳ Ｐゴシック" charset="0"/>
              </a:rPr>
              <a:t>سؤالين عن العطاء</a:t>
            </a:r>
            <a:endParaRPr lang="en-US" sz="5400" dirty="0">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0" y="5038725"/>
            <a:ext cx="43434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0" cap="none" spc="0" normalizeH="0" baseline="0" noProof="0" dirty="0">
                <a:ln>
                  <a:noFill/>
                </a:ln>
                <a:solidFill>
                  <a:srgbClr val="FFFF00"/>
                </a:solidFill>
                <a:effectLst/>
                <a:uLnTx/>
                <a:uFillTx/>
                <a:latin typeface="Arial"/>
                <a:ea typeface="ＭＳ Ｐゴシック"/>
                <a:cs typeface="ＭＳ Ｐゴシック"/>
              </a:rPr>
              <a:t>كم</a:t>
            </a:r>
            <a:r>
              <a:rPr kumimoji="0" lang="ar-JO" sz="4400" b="1" i="0" u="none" strike="noStrike" kern="0" cap="none" spc="0" normalizeH="0" baseline="0" noProof="0" dirty="0">
                <a:ln>
                  <a:noFill/>
                </a:ln>
                <a:solidFill>
                  <a:srgbClr val="FFFFFF"/>
                </a:solidFill>
                <a:effectLst/>
                <a:uLnTx/>
                <a:uFillTx/>
                <a:latin typeface="Arial"/>
                <a:ea typeface="ＭＳ Ｐゴシック"/>
                <a:cs typeface="ＭＳ Ｐゴシック"/>
              </a:rPr>
              <a:t> المبلغ ؟</a:t>
            </a:r>
            <a:endParaRPr kumimoji="0" lang="en-US" sz="4400" b="1" i="0" u="none" strike="noStrike" kern="0" cap="none" spc="0" normalizeH="0" baseline="0" noProof="0" dirty="0">
              <a:ln>
                <a:noFill/>
              </a:ln>
              <a:solidFill>
                <a:srgbClr val="FFFFFF"/>
              </a:solidFill>
              <a:effectLst/>
              <a:uLnTx/>
              <a:uFillTx/>
              <a:latin typeface="Arial"/>
              <a:ea typeface="ＭＳ Ｐゴシック"/>
              <a:cs typeface="ＭＳ Ｐゴシック"/>
            </a:endParaRPr>
          </a:p>
        </p:txBody>
      </p:sp>
      <p:sp>
        <p:nvSpPr>
          <p:cNvPr id="6" name="Rectangle 3"/>
          <p:cNvSpPr txBox="1">
            <a:spLocks noChangeArrowheads="1"/>
          </p:cNvSpPr>
          <p:nvPr/>
        </p:nvSpPr>
        <p:spPr bwMode="auto">
          <a:xfrm>
            <a:off x="4724400" y="5038725"/>
            <a:ext cx="44196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a:ea typeface="ＭＳ Ｐゴシック"/>
                <a:cs typeface="ＭＳ Ｐゴシック"/>
              </a:rPr>
              <a:t>ما هي </a:t>
            </a:r>
            <a:r>
              <a:rPr kumimoji="0" lang="ar-JO" sz="4400" b="1" i="0" u="none" strike="noStrike" kern="0" cap="none" spc="0" normalizeH="0" baseline="0" noProof="0" dirty="0">
                <a:ln>
                  <a:noFill/>
                </a:ln>
                <a:solidFill>
                  <a:srgbClr val="FFFF00"/>
                </a:solidFill>
                <a:effectLst/>
                <a:uLnTx/>
                <a:uFillTx/>
                <a:latin typeface="Arial"/>
                <a:ea typeface="ＭＳ Ｐゴシック"/>
                <a:cs typeface="ＭＳ Ｐゴシック"/>
              </a:rPr>
              <a:t>النتائج</a:t>
            </a:r>
            <a:r>
              <a:rPr kumimoji="0" lang="ar-JO" sz="4400" b="1" i="0" u="none" strike="noStrike" kern="0" cap="none" spc="0" normalizeH="0" baseline="0" noProof="0" dirty="0">
                <a:ln>
                  <a:noFill/>
                </a:ln>
                <a:solidFill>
                  <a:srgbClr val="FFFFFF"/>
                </a:solidFill>
                <a:effectLst/>
                <a:uLnTx/>
                <a:uFillTx/>
                <a:latin typeface="Arial"/>
                <a:ea typeface="ＭＳ Ｐゴシック"/>
                <a:cs typeface="ＭＳ Ｐゴシック"/>
              </a:rPr>
              <a:t> ؟</a:t>
            </a:r>
            <a:endParaRPr kumimoji="0" lang="en-US" sz="4400" b="1" i="0" u="none" strike="noStrike" kern="0" cap="none" spc="0" normalizeH="0" baseline="0" noProof="0" dirty="0">
              <a:ln>
                <a:noFill/>
              </a:ln>
              <a:solidFill>
                <a:srgbClr val="FFFFFF"/>
              </a:solidFill>
              <a:effectLst/>
              <a:uLnTx/>
              <a:uFillTx/>
              <a:latin typeface="Arial"/>
              <a:ea typeface="ＭＳ Ｐゴシック"/>
              <a:cs typeface="ＭＳ Ｐゴシック"/>
            </a:endParaRPr>
          </a:p>
        </p:txBody>
      </p:sp>
      <p:sp>
        <p:nvSpPr>
          <p:cNvPr id="8" name="Down Arrow 7"/>
          <p:cNvSpPr>
            <a:spLocks noChangeArrowheads="1"/>
          </p:cNvSpPr>
          <p:nvPr/>
        </p:nvSpPr>
        <p:spPr bwMode="auto">
          <a:xfrm rot="1997823">
            <a:off x="1814513" y="3675063"/>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 name="Down Arrow 8"/>
          <p:cNvSpPr>
            <a:spLocks noChangeArrowheads="1"/>
          </p:cNvSpPr>
          <p:nvPr/>
        </p:nvSpPr>
        <p:spPr bwMode="auto">
          <a:xfrm rot="-2328695">
            <a:off x="5403850" y="3675063"/>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 name="Rectangle 3"/>
          <p:cNvSpPr txBox="1">
            <a:spLocks noChangeArrowheads="1"/>
          </p:cNvSpPr>
          <p:nvPr/>
        </p:nvSpPr>
        <p:spPr bwMode="auto">
          <a:xfrm>
            <a:off x="0" y="5876925"/>
            <a:ext cx="4343400" cy="762000"/>
          </a:xfrm>
          <a:prstGeom prst="rect">
            <a:avLst/>
          </a:prstGeom>
          <a:noFill/>
          <a:ln w="9525">
            <a:noFill/>
            <a:miter lim="800000"/>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a:ea typeface="ＭＳ Ｐゴシック"/>
                <a:cs typeface="ＭＳ Ｐゴシック"/>
              </a:rPr>
              <a:t>• </a:t>
            </a:r>
            <a:r>
              <a:rPr kumimoji="0" lang="ar-JO" sz="4400" b="1" i="0" u="none" strike="noStrike" kern="0" cap="none" spc="0" normalizeH="0" baseline="0" noProof="0" dirty="0">
                <a:ln>
                  <a:noFill/>
                </a:ln>
                <a:solidFill>
                  <a:srgbClr val="FFFFFF"/>
                </a:solidFill>
                <a:effectLst/>
                <a:uLnTx/>
                <a:uFillTx/>
                <a:latin typeface="Arial"/>
                <a:ea typeface="ＭＳ Ｐゴシック"/>
                <a:cs typeface="ＭＳ Ｐゴシック"/>
              </a:rPr>
              <a:t> مبدأ هام</a:t>
            </a:r>
            <a:endParaRPr kumimoji="0" lang="en-US" sz="4400" b="1" i="0" u="none" strike="noStrike" kern="0" cap="none" spc="0" normalizeH="0" baseline="0" noProof="0" dirty="0">
              <a:ln>
                <a:noFill/>
              </a:ln>
              <a:solidFill>
                <a:srgbClr val="FFFFFF"/>
              </a:solidFill>
              <a:effectLst/>
              <a:uLnTx/>
              <a:uFillTx/>
              <a:latin typeface="Arial"/>
              <a:ea typeface="ＭＳ Ｐゴシック"/>
              <a:cs typeface="ＭＳ Ｐゴシック"/>
            </a:endParaRPr>
          </a:p>
        </p:txBody>
      </p:sp>
      <p:sp>
        <p:nvSpPr>
          <p:cNvPr id="12" name="Rectangle 3"/>
          <p:cNvSpPr txBox="1">
            <a:spLocks noChangeArrowheads="1"/>
          </p:cNvSpPr>
          <p:nvPr/>
        </p:nvSpPr>
        <p:spPr bwMode="auto">
          <a:xfrm>
            <a:off x="4724400" y="5876925"/>
            <a:ext cx="4419600" cy="762000"/>
          </a:xfrm>
          <a:prstGeom prst="rect">
            <a:avLst/>
          </a:prstGeom>
          <a:noFill/>
          <a:ln w="9525">
            <a:noFill/>
            <a:miter lim="800000"/>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a:ea typeface="ＭＳ Ｐゴシック"/>
                <a:cs typeface="ＭＳ Ｐゴシック"/>
              </a:rPr>
              <a:t> • </a:t>
            </a:r>
            <a:r>
              <a:rPr kumimoji="0" lang="ar-JO" sz="4400" b="1" i="0" u="none" strike="noStrike" kern="0" cap="none" spc="0" normalizeH="0" baseline="0" noProof="0" dirty="0">
                <a:ln>
                  <a:noFill/>
                </a:ln>
                <a:solidFill>
                  <a:srgbClr val="FFFFFF"/>
                </a:solidFill>
                <a:effectLst/>
                <a:uLnTx/>
                <a:uFillTx/>
                <a:latin typeface="Arial"/>
                <a:ea typeface="ＭＳ Ｐゴシック"/>
                <a:cs typeface="ＭＳ Ｐゴシック"/>
              </a:rPr>
              <a:t>الفوائد</a:t>
            </a:r>
            <a:endParaRPr kumimoji="0" lang="en-US" sz="4400" b="1" i="0" u="none" strike="noStrike" kern="0" cap="none" spc="0" normalizeH="0" baseline="0" noProof="0" dirty="0">
              <a:ln>
                <a:noFill/>
              </a:ln>
              <a:solidFill>
                <a:srgbClr val="FFFFFF"/>
              </a:solidFill>
              <a:effectLst/>
              <a:uLnTx/>
              <a:uFillTx/>
              <a:latin typeface="Arial"/>
              <a:ea typeface="ＭＳ Ｐゴシック"/>
              <a:cs typeface="ＭＳ Ｐゴシック"/>
            </a:endParaRPr>
          </a:p>
        </p:txBody>
      </p:sp>
      <p:sp>
        <p:nvSpPr>
          <p:cNvPr id="13" name="Rectangle 12"/>
          <p:cNvSpPr/>
          <p:nvPr/>
        </p:nvSpPr>
        <p:spPr>
          <a:xfrm rot="20333844">
            <a:off x="1192725" y="2230390"/>
            <a:ext cx="6244018" cy="1323439"/>
          </a:xfrm>
          <a:prstGeom prst="rect">
            <a:avLst/>
          </a:prstGeom>
          <a:solidFill>
            <a:srgbClr val="FF0000"/>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i="0"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charset="0"/>
                <a:ea typeface="ＭＳ Ｐゴシック" charset="-128"/>
                <a:cs typeface="ＭＳ Ｐゴシック" charset="-128"/>
              </a:rPr>
              <a:t>2 كورنثوس 9: 6</a:t>
            </a:r>
            <a:endParaRPr kumimoji="0" lang="en-US" sz="8000" b="1" i="0"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charset="0"/>
              <a:ea typeface="ＭＳ Ｐゴシック" charset="-128"/>
              <a:cs typeface="ＭＳ Ｐゴシック"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P spid="11" grpId="0"/>
      <p:bldP spid="12"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 descr="openh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90800" y="42863"/>
            <a:ext cx="6553200" cy="6815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514" name="Rectangle 2"/>
          <p:cNvSpPr>
            <a:spLocks noGrp="1" noChangeArrowheads="1"/>
          </p:cNvSpPr>
          <p:nvPr>
            <p:ph type="ctrTitle"/>
          </p:nvPr>
        </p:nvSpPr>
        <p:spPr>
          <a:xfrm>
            <a:off x="228600" y="381000"/>
            <a:ext cx="8915400" cy="2133600"/>
          </a:xfrm>
        </p:spPr>
        <p:txBody>
          <a:bodyPr/>
          <a:lstStyle/>
          <a:p>
            <a:pPr marL="449263" indent="-449263" algn="r" eaLnBrk="1" hangingPunct="1"/>
            <a:r>
              <a:rPr lang="ar-JO" dirty="0">
                <a:latin typeface="Arial" charset="0"/>
                <a:ea typeface="ＭＳ Ｐゴシック" charset="0"/>
                <a:cs typeface="ＭＳ Ｐゴシック" charset="0"/>
              </a:rPr>
              <a:t>1. </a:t>
            </a:r>
            <a:r>
              <a:rPr lang="ar-JO" dirty="0">
                <a:solidFill>
                  <a:srgbClr val="FFFF00"/>
                </a:solidFill>
                <a:latin typeface="Arial" charset="0"/>
                <a:ea typeface="ＭＳ Ｐゴシック" charset="0"/>
                <a:cs typeface="ＭＳ Ｐゴシック" charset="0"/>
              </a:rPr>
              <a:t>مبدأ</a:t>
            </a:r>
            <a:r>
              <a:rPr lang="ar-JO" dirty="0">
                <a:latin typeface="Arial" charset="0"/>
                <a:ea typeface="ＭＳ Ｐゴシック" charset="0"/>
                <a:cs typeface="ＭＳ Ｐゴシック" charset="0"/>
              </a:rPr>
              <a:t> : أنت تقرر كم تريد أن تتبارك </a:t>
            </a:r>
            <a:br>
              <a:rPr lang="ar-JO" dirty="0">
                <a:latin typeface="Arial" charset="0"/>
                <a:ea typeface="ＭＳ Ｐゴシック" charset="0"/>
                <a:cs typeface="ＭＳ Ｐゴシック" charset="0"/>
              </a:rPr>
            </a:br>
            <a:r>
              <a:rPr lang="ar-JO" dirty="0">
                <a:latin typeface="Arial" charset="0"/>
                <a:ea typeface="ＭＳ Ｐゴシック" charset="0"/>
                <a:cs typeface="ＭＳ Ｐゴシック" charset="0"/>
              </a:rPr>
              <a:t>(9: 6-7أ)</a:t>
            </a:r>
            <a:endParaRPr lang="en-US" dirty="0">
              <a:solidFill>
                <a:srgbClr val="FFFFFF"/>
              </a:solidFill>
              <a:latin typeface="Arial" charset="0"/>
              <a:ea typeface="ＭＳ Ｐゴシック" charset="0"/>
              <a:cs typeface="ＭＳ Ｐゴシック" charset="0"/>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 descr="Sowing_Whe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0"/>
            <a:ext cx="9161463"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ctrTitle"/>
          </p:nvPr>
        </p:nvSpPr>
        <p:spPr>
          <a:xfrm>
            <a:off x="0" y="76200"/>
            <a:ext cx="9144000" cy="709594"/>
          </a:xfrm>
        </p:spPr>
        <p:txBody>
          <a:bodyPr/>
          <a:lstStyle/>
          <a:p>
            <a:pPr eaLnBrk="1" hangingPunct="1">
              <a:defRPr/>
            </a:pPr>
            <a:r>
              <a:rPr lang="ar-JO" dirty="0">
                <a:effectLst>
                  <a:outerShdw blurRad="38100" dist="38100" dir="2700000" algn="tl">
                    <a:srgbClr val="808080"/>
                  </a:outerShdw>
                </a:effectLst>
                <a:latin typeface="Arial" charset="0"/>
                <a:ea typeface="ＭＳ Ｐゴシック" charset="0"/>
                <a:cs typeface="ＭＳ Ｐゴシック" charset="0"/>
              </a:rPr>
              <a:t>أ. يباركك الله بحسب كم تعطي (9: 6)</a:t>
            </a:r>
            <a:endParaRPr lang="en-US" dirty="0">
              <a:solidFill>
                <a:srgbClr val="FFFFFF"/>
              </a:solidFill>
              <a:effectLst>
                <a:outerShdw blurRad="38100" dist="38100" dir="2700000" algn="tl">
                  <a:srgbClr val="808080"/>
                </a:outerShd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228600" y="1600200"/>
            <a:ext cx="5181600" cy="3505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30000" noProof="0" dirty="0">
                <a:ln>
                  <a:noFill/>
                </a:ln>
                <a:solidFill>
                  <a:srgbClr val="FFFFFF"/>
                </a:solidFill>
                <a:effectLst>
                  <a:outerShdw blurRad="38100" dist="38100" dir="2700000" algn="tl">
                    <a:srgbClr val="808080"/>
                  </a:outerShdw>
                </a:effectLst>
                <a:uLnTx/>
                <a:uFillTx/>
                <a:latin typeface="Arial" charset="0"/>
                <a:ea typeface="ＭＳ Ｐゴシック" charset="0"/>
              </a:rPr>
              <a:t>هذا و إن من يزرع بالشح فبالشح أيضاً يحصد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30000" noProof="0" dirty="0">
                <a:ln>
                  <a:noFill/>
                </a:ln>
                <a:solidFill>
                  <a:srgbClr val="FFFFFF"/>
                </a:solidFill>
                <a:effectLst>
                  <a:outerShdw blurRad="38100" dist="38100" dir="2700000" algn="tl">
                    <a:srgbClr val="808080"/>
                  </a:outerShdw>
                </a:effectLst>
                <a:uLnTx/>
                <a:uFillTx/>
                <a:latin typeface="Arial" charset="0"/>
                <a:ea typeface="ＭＳ Ｐゴシック" charset="0"/>
              </a:rPr>
              <a:t>و من يزرع بالبركات فبالبركات أيضاً يحصد</a:t>
            </a:r>
            <a:endParaRPr kumimoji="0" lang="en-US" sz="60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seed_sprou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ctrTitle"/>
          </p:nvPr>
        </p:nvSpPr>
        <p:spPr>
          <a:xfrm>
            <a:off x="762000" y="2514600"/>
            <a:ext cx="7772400" cy="1371600"/>
          </a:xfrm>
        </p:spPr>
        <p:txBody>
          <a:bodyPr/>
          <a:lstStyle/>
          <a:p>
            <a:pPr eaLnBrk="1" hangingPunct="1">
              <a:defRPr/>
            </a:pPr>
            <a:r>
              <a:rPr lang="ar-JO" dirty="0">
                <a:effectLst>
                  <a:outerShdw blurRad="38100" dist="38100" dir="2700000" algn="tl">
                    <a:srgbClr val="808080"/>
                  </a:outerShdw>
                </a:effectLst>
                <a:latin typeface="Arial" charset="0"/>
                <a:ea typeface="ＭＳ Ｐゴシック" charset="0"/>
                <a:cs typeface="ＭＳ Ｐゴシック" charset="0"/>
              </a:rPr>
              <a:t>ازرع قليلاً تحصد قليلاً</a:t>
            </a:r>
            <a:br>
              <a:rPr lang="ar-JO" dirty="0">
                <a:effectLst>
                  <a:outerShdw blurRad="38100" dist="38100" dir="2700000" algn="tl">
                    <a:srgbClr val="808080"/>
                  </a:outerShdw>
                </a:effectLst>
                <a:latin typeface="Arial" charset="0"/>
                <a:ea typeface="ＭＳ Ｐゴシック" charset="0"/>
                <a:cs typeface="ＭＳ Ｐゴシック" charset="0"/>
              </a:rPr>
            </a:br>
            <a:r>
              <a:rPr lang="ar-JO" dirty="0">
                <a:effectLst>
                  <a:outerShdw blurRad="38100" dist="38100" dir="2700000" algn="tl">
                    <a:srgbClr val="808080"/>
                  </a:outerShdw>
                </a:effectLst>
                <a:latin typeface="Arial" charset="0"/>
                <a:ea typeface="ＭＳ Ｐゴシック" charset="0"/>
                <a:cs typeface="ＭＳ Ｐゴシック" charset="0"/>
              </a:rPr>
              <a:t>ازرع كثيراً تحصد كثيراً</a:t>
            </a:r>
            <a:endParaRPr lang="en-US" dirty="0">
              <a:effectLst>
                <a:outerShdw blurRad="38100" dist="38100" dir="2700000" algn="tl">
                  <a:srgbClr val="808080"/>
                </a:outerShd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0"/>
            <a:ext cx="9144000" cy="10668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rPr>
              <a:t>القانون رقم 1 في الزراعة</a:t>
            </a:r>
            <a:endParaRPr kumimoji="0" lang="en-US" sz="3600" b="1" i="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58370"/>
                                        </p:tgtEl>
                                        <p:attrNameLst>
                                          <p:attrName>style.visibility</p:attrName>
                                        </p:attrNameLst>
                                      </p:cBhvr>
                                      <p:to>
                                        <p:strVal val="visible"/>
                                      </p:to>
                                    </p:set>
                                    <p:animEffect transition="in" filter="fade">
                                      <p:cBhvr>
                                        <p:cTn id="11" dur="2000"/>
                                        <p:tgtEl>
                                          <p:spTgt spid="58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p:bldP spid="4" grpId="0"/>
    </p:bldLst>
  </p:timing>
</p:sld>
</file>

<file path=ppt/slides/slide2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3585" name="Rectangle 2"/>
          <p:cNvSpPr>
            <a:spLocks noGrp="1" noChangeArrowheads="1"/>
          </p:cNvSpPr>
          <p:nvPr>
            <p:ph type="ctrTitle"/>
          </p:nvPr>
        </p:nvSpPr>
        <p:spPr>
          <a:xfrm>
            <a:off x="0" y="0"/>
            <a:ext cx="9144000" cy="762000"/>
          </a:xfrm>
        </p:spPr>
        <p:txBody>
          <a:bodyPr/>
          <a:lstStyle/>
          <a:p>
            <a:pPr eaLnBrk="1" hangingPunct="1"/>
            <a:r>
              <a:rPr lang="en-US">
                <a:solidFill>
                  <a:srgbClr val="FFFFFF"/>
                </a:solidFill>
                <a:latin typeface="Arial" charset="0"/>
                <a:ea typeface="ＭＳ Ｐゴシック" charset="0"/>
                <a:cs typeface="ＭＳ Ｐゴシック" charset="0"/>
              </a:rPr>
              <a:t>Title</a:t>
            </a:r>
          </a:p>
        </p:txBody>
      </p:sp>
      <p:pic>
        <p:nvPicPr>
          <p:cNvPr id="323586" name="Picture 2" descr="kraft j l.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943600" cy="687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3587" name="Picture 3" descr="kraft logo.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48400" y="5181600"/>
            <a:ext cx="23622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53" name="TextBox 4"/>
          <p:cNvSpPr txBox="1">
            <a:spLocks noChangeArrowheads="1"/>
          </p:cNvSpPr>
          <p:nvPr/>
        </p:nvSpPr>
        <p:spPr bwMode="auto">
          <a:xfrm>
            <a:off x="6096000" y="0"/>
            <a:ext cx="2971800" cy="501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ja-JP" sz="3200" dirty="0">
                <a:solidFill>
                  <a:srgbClr val="FFFFFF"/>
                </a:solidFill>
                <a:latin typeface="Arial" charset="0"/>
              </a:rPr>
              <a:t>"The only investments I ever made which have paid constantly increasing dividends, is the money I have given to the Lord." </a:t>
            </a:r>
            <a:endParaRPr lang="en-US" sz="3200"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653"/>
                                        </p:tgtEl>
                                        <p:attrNameLst>
                                          <p:attrName>style.visibility</p:attrName>
                                        </p:attrNameLst>
                                      </p:cBhvr>
                                      <p:to>
                                        <p:strVal val="visible"/>
                                      </p:to>
                                    </p:set>
                                    <p:animEffect transition="in" filter="wipe(up)">
                                      <p:cBhvr>
                                        <p:cTn id="7" dur="5000"/>
                                        <p:tgtEl>
                                          <p:spTgt spid="276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3" grpId="0"/>
    </p:bldLst>
  </p:timing>
</p:sld>
</file>

<file path=ppt/slides/slide2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24609" name="Picture 3" descr="sowing scatter_see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709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ctrTitle"/>
          </p:nvPr>
        </p:nvSpPr>
        <p:spPr>
          <a:xfrm>
            <a:off x="-76200" y="5029200"/>
            <a:ext cx="9296400" cy="1828800"/>
          </a:xfrm>
          <a:solidFill>
            <a:srgbClr val="000000"/>
          </a:solidFill>
        </p:spPr>
        <p:txBody>
          <a:bodyPr/>
          <a:lstStyle/>
          <a:p>
            <a:pPr eaLnBrk="1" hangingPunct="1"/>
            <a:r>
              <a:rPr lang="en-US" sz="3600">
                <a:latin typeface="Arial" charset="0"/>
                <a:ea typeface="ＭＳ Ｐゴシック" charset="0"/>
                <a:cs typeface="ＭＳ Ｐゴシック" charset="0"/>
              </a:rPr>
              <a:t>No one can take away your investments sent up to heaven ahead of you.</a:t>
            </a:r>
            <a:endParaRPr lang="en-US" sz="3600">
              <a:solidFill>
                <a:srgbClr val="FFFFFF"/>
              </a:solidFill>
              <a:latin typeface="Arial" charset="0"/>
              <a:ea typeface="ＭＳ Ｐゴシック" charset="0"/>
              <a:cs typeface="ＭＳ Ｐゴシック" charset="0"/>
            </a:endParaRP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93A2FC3-E571-7A4A-BFE4-F6316A2B4513}" type="slidenum">
              <a:rPr lang="en-US" sz="1400">
                <a:latin typeface="Accordance" panose="00000400000000000000" pitchFamily="2" charset="-78"/>
                <a:ea typeface="Accordance" panose="00000400000000000000" pitchFamily="2" charset="-78"/>
                <a:cs typeface="Accordance" panose="00000400000000000000" pitchFamily="2" charset="-78"/>
              </a:rPr>
              <a:pPr eaLnBrk="1" hangingPunct="1"/>
              <a:t>23</a:t>
            </a:fld>
            <a:endParaRPr lang="en-US" sz="1400">
              <a:latin typeface="Accordance" panose="00000400000000000000" pitchFamily="2" charset="-78"/>
              <a:ea typeface="Accordance" panose="00000400000000000000" pitchFamily="2" charset="-78"/>
              <a:cs typeface="Accordance" panose="00000400000000000000" pitchFamily="2" charset="-78"/>
            </a:endParaRPr>
          </a:p>
        </p:txBody>
      </p:sp>
      <p:sp>
        <p:nvSpPr>
          <p:cNvPr id="148482" name="Rectangle 2"/>
          <p:cNvSpPr>
            <a:spLocks noGrp="1" noChangeArrowheads="1"/>
          </p:cNvSpPr>
          <p:nvPr>
            <p:ph type="title"/>
          </p:nvPr>
        </p:nvSpPr>
        <p:spPr/>
        <p:txBody>
          <a:bodyPr/>
          <a:lstStyle/>
          <a:p>
            <a:pPr eaLnBrk="1" hangingPunct="1"/>
            <a:r>
              <a:rPr lang="en-US">
                <a:latin typeface="Accordance" panose="00000400000000000000" pitchFamily="2" charset="-78"/>
                <a:ea typeface="Accordance" panose="00000400000000000000" pitchFamily="2" charset="-78"/>
                <a:cs typeface="Accordance" panose="00000400000000000000" pitchFamily="2" charset="-78"/>
              </a:rPr>
              <a:t>Geography</a:t>
            </a:r>
          </a:p>
        </p:txBody>
      </p:sp>
      <p:pic>
        <p:nvPicPr>
          <p:cNvPr id="148483" name="Picture 3"/>
          <p:cNvPicPr>
            <a:picLocks noGrp="1" noChangeAspect="1" noChangeArrowheads="1"/>
          </p:cNvPicPr>
          <p:nvPr>
            <p:ph type="body" idx="4294967295"/>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grpSp>
        <p:nvGrpSpPr>
          <p:cNvPr id="2" name="Group 4"/>
          <p:cNvGrpSpPr>
            <a:grpSpLocks/>
          </p:cNvGrpSpPr>
          <p:nvPr/>
        </p:nvGrpSpPr>
        <p:grpSpPr bwMode="auto">
          <a:xfrm>
            <a:off x="3581400" y="1295400"/>
            <a:ext cx="1460500" cy="628650"/>
            <a:chOff x="2256" y="816"/>
            <a:chExt cx="920" cy="396"/>
          </a:xfrm>
        </p:grpSpPr>
        <p:sp>
          <p:nvSpPr>
            <p:cNvPr id="148489" name="AutoShape 5"/>
            <p:cNvSpPr>
              <a:spLocks noChangeArrowheads="1"/>
            </p:cNvSpPr>
            <p:nvPr/>
          </p:nvSpPr>
          <p:spPr bwMode="auto">
            <a:xfrm rot="2378455">
              <a:off x="2521" y="1015"/>
              <a:ext cx="335" cy="197"/>
            </a:xfrm>
            <a:prstGeom prst="rightArrow">
              <a:avLst>
                <a:gd name="adj1" fmla="val 50000"/>
                <a:gd name="adj2" fmla="val 42513"/>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latin typeface="Accordance" panose="00000400000000000000" pitchFamily="2" charset="-78"/>
                <a:ea typeface="Accordance" panose="00000400000000000000" pitchFamily="2" charset="-78"/>
                <a:cs typeface="Accordance" panose="00000400000000000000" pitchFamily="2" charset="-78"/>
              </a:endParaRPr>
            </a:p>
          </p:txBody>
        </p:sp>
        <p:sp>
          <p:nvSpPr>
            <p:cNvPr id="148490" name="Text Box 6"/>
            <p:cNvSpPr txBox="1">
              <a:spLocks noChangeArrowheads="1"/>
            </p:cNvSpPr>
            <p:nvPr/>
          </p:nvSpPr>
          <p:spPr bwMode="auto">
            <a:xfrm>
              <a:off x="2256" y="816"/>
              <a:ext cx="920" cy="231"/>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800" b="1" dirty="0">
                  <a:latin typeface="Accordance" panose="00000400000000000000" pitchFamily="2" charset="-78"/>
                  <a:ea typeface="Accordance" panose="00000400000000000000" pitchFamily="2" charset="-78"/>
                  <a:cs typeface="Accordance" panose="00000400000000000000" pitchFamily="2" charset="-78"/>
                </a:rPr>
                <a:t>مقدونية</a:t>
              </a:r>
              <a:endParaRPr lang="en-US" sz="1800" b="1" dirty="0">
                <a:latin typeface="Accordance" panose="00000400000000000000" pitchFamily="2" charset="-78"/>
                <a:ea typeface="Accordance" panose="00000400000000000000" pitchFamily="2" charset="-78"/>
                <a:cs typeface="Accordance" panose="00000400000000000000" pitchFamily="2" charset="-78"/>
              </a:endParaRPr>
            </a:p>
          </p:txBody>
        </p:sp>
      </p:grpSp>
      <p:sp>
        <p:nvSpPr>
          <p:cNvPr id="33799" name="Text Box 7"/>
          <p:cNvSpPr txBox="1">
            <a:spLocks noChangeArrowheads="1"/>
          </p:cNvSpPr>
          <p:nvPr/>
        </p:nvSpPr>
        <p:spPr bwMode="auto">
          <a:xfrm>
            <a:off x="4114800" y="2895600"/>
            <a:ext cx="1066800" cy="3667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18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كورنثوس</a:t>
            </a:r>
            <a:endParaRPr lang="en-US" sz="18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grpSp>
        <p:nvGrpSpPr>
          <p:cNvPr id="3" name="Group 8"/>
          <p:cNvGrpSpPr>
            <a:grpSpLocks/>
          </p:cNvGrpSpPr>
          <p:nvPr/>
        </p:nvGrpSpPr>
        <p:grpSpPr bwMode="auto">
          <a:xfrm>
            <a:off x="2963464" y="3052899"/>
            <a:ext cx="2203450" cy="2217738"/>
            <a:chOff x="672" y="2256"/>
            <a:chExt cx="1388" cy="1397"/>
          </a:xfrm>
        </p:grpSpPr>
        <p:pic>
          <p:nvPicPr>
            <p:cNvPr id="148487" name="Picture 9" descr="j01494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08" y="2400"/>
              <a:ext cx="1052" cy="12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8488" name="Picture 10" descr="IS1CR14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72" y="2256"/>
              <a:ext cx="734" cy="7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1" presetClass="entr" presetSubtype="0" fill="hold" grpId="0" nodeType="clickEffect">
                                  <p:stCondLst>
                                    <p:cond delay="0"/>
                                  </p:stCondLst>
                                  <p:childTnLst>
                                    <p:set>
                                      <p:cBhvr>
                                        <p:cTn id="11" dur="1" fill="hold">
                                          <p:stCondLst>
                                            <p:cond delay="0"/>
                                          </p:stCondLst>
                                        </p:cTn>
                                        <p:tgtEl>
                                          <p:spTgt spid="33799"/>
                                        </p:tgtEl>
                                        <p:attrNameLst>
                                          <p:attrName>style.visibility</p:attrName>
                                        </p:attrNameLst>
                                      </p:cBhvr>
                                      <p:to>
                                        <p:strVal val="visible"/>
                                      </p:to>
                                    </p:set>
                                    <p:animEffect transition="in" filter="fade">
                                      <p:cBhvr>
                                        <p:cTn id="12" dur="770" decel="100000"/>
                                        <p:tgtEl>
                                          <p:spTgt spid="33799"/>
                                        </p:tgtEl>
                                      </p:cBhvr>
                                    </p:animEffect>
                                    <p:animScale>
                                      <p:cBhvr>
                                        <p:cTn id="13" dur="770" decel="100000"/>
                                        <p:tgtEl>
                                          <p:spTgt spid="33799"/>
                                        </p:tgtEl>
                                      </p:cBhvr>
                                      <p:from x="10000" y="10000"/>
                                      <p:to x="200000" y="450000"/>
                                    </p:animScale>
                                    <p:animScale>
                                      <p:cBhvr>
                                        <p:cTn id="14" dur="1230" accel="100000" fill="hold">
                                          <p:stCondLst>
                                            <p:cond delay="770"/>
                                          </p:stCondLst>
                                        </p:cTn>
                                        <p:tgtEl>
                                          <p:spTgt spid="33799"/>
                                        </p:tgtEl>
                                      </p:cBhvr>
                                      <p:from x="200000" y="450000"/>
                                      <p:to x="100000" y="100000"/>
                                    </p:animScale>
                                    <p:set>
                                      <p:cBhvr>
                                        <p:cTn id="15" dur="770" fill="hold"/>
                                        <p:tgtEl>
                                          <p:spTgt spid="33799"/>
                                        </p:tgtEl>
                                        <p:attrNameLst>
                                          <p:attrName>ppt_x</p:attrName>
                                        </p:attrNameLst>
                                      </p:cBhvr>
                                      <p:to>
                                        <p:strVal val="(0.5)"/>
                                      </p:to>
                                    </p:set>
                                    <p:anim from="(0.5)" to="(#ppt_x)" calcmode="lin" valueType="num">
                                      <p:cBhvr>
                                        <p:cTn id="16" dur="1230" accel="100000" fill="hold">
                                          <p:stCondLst>
                                            <p:cond delay="770"/>
                                          </p:stCondLst>
                                        </p:cTn>
                                        <p:tgtEl>
                                          <p:spTgt spid="33799"/>
                                        </p:tgtEl>
                                        <p:attrNameLst>
                                          <p:attrName>ppt_x</p:attrName>
                                        </p:attrNameLst>
                                      </p:cBhvr>
                                    </p:anim>
                                    <p:set>
                                      <p:cBhvr>
                                        <p:cTn id="17" dur="770" fill="hold"/>
                                        <p:tgtEl>
                                          <p:spTgt spid="33799"/>
                                        </p:tgtEl>
                                        <p:attrNameLst>
                                          <p:attrName>ppt_y</p:attrName>
                                        </p:attrNameLst>
                                      </p:cBhvr>
                                      <p:to>
                                        <p:strVal val="(#ppt_y+0.4)"/>
                                      </p:to>
                                    </p:set>
                                    <p:anim from="(#ppt_y+0.4)" to="(#ppt_y)" calcmode="lin" valueType="num">
                                      <p:cBhvr>
                                        <p:cTn id="18" dur="1230" accel="100000" fill="hold">
                                          <p:stCondLst>
                                            <p:cond delay="770"/>
                                          </p:stCondLst>
                                        </p:cTn>
                                        <p:tgtEl>
                                          <p:spTgt spid="33799"/>
                                        </p:tgtEl>
                                        <p:attrNameLst>
                                          <p:attrName>ppt_y</p:attrName>
                                        </p:attrNameLst>
                                      </p:cBhvr>
                                    </p:anim>
                                  </p:childTnLst>
                                </p:cTn>
                              </p:par>
                            </p:childTnLst>
                          </p:cTn>
                        </p:par>
                        <p:par>
                          <p:cTn id="19" fill="hold" nodeType="afterGroup">
                            <p:stCondLst>
                              <p:cond delay="2000"/>
                            </p:stCondLst>
                            <p:childTnLst>
                              <p:par>
                                <p:cTn id="20" presetID="21" presetClass="entr" presetSubtype="8" fill="hold" nodeType="after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wheel(8)">
                                      <p:cBhvr>
                                        <p:cTn id="2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9"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2"/>
          <p:cNvSpPr>
            <a:spLocks noGrp="1" noChangeArrowheads="1"/>
          </p:cNvSpPr>
          <p:nvPr>
            <p:ph type="ctrTitle"/>
          </p:nvPr>
        </p:nvSpPr>
        <p:spPr>
          <a:xfrm>
            <a:off x="0" y="0"/>
            <a:ext cx="9144000" cy="1219200"/>
          </a:xfrm>
        </p:spPr>
        <p:txBody>
          <a:bodyPr/>
          <a:lstStyle/>
          <a:p>
            <a:pPr marL="622300" indent="-622300" algn="r" eaLnBrk="1" hangingPunct="1"/>
            <a:r>
              <a:rPr lang="ar-JO" sz="3600" dirty="0">
                <a:latin typeface="Arial" charset="0"/>
                <a:ea typeface="ＭＳ Ｐゴシック" charset="0"/>
                <a:cs typeface="ＭＳ Ｐゴシック" charset="0"/>
              </a:rPr>
              <a:t>ب. كمية العطاء هي قرار شخصي (9: 7أ)</a:t>
            </a:r>
            <a:endParaRPr lang="en-US" sz="3600" dirty="0">
              <a:solidFill>
                <a:srgbClr val="FFFFFF"/>
              </a:solidFill>
              <a:latin typeface="Arial" charset="0"/>
              <a:ea typeface="ＭＳ Ｐゴシック" charset="0"/>
              <a:cs typeface="ＭＳ Ｐゴシック" charset="0"/>
            </a:endParaRPr>
          </a:p>
        </p:txBody>
      </p:sp>
      <p:pic>
        <p:nvPicPr>
          <p:cNvPr id="326658" name="Picture 2" descr="thinkin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262313" y="2743200"/>
            <a:ext cx="5881687"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6659" name="Picture 3" descr="john-p-think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43200"/>
            <a:ext cx="32766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6660" name="Rectangle 5"/>
          <p:cNvSpPr>
            <a:spLocks noChangeArrowheads="1"/>
          </p:cNvSpPr>
          <p:nvPr/>
        </p:nvSpPr>
        <p:spPr bwMode="auto">
          <a:xfrm>
            <a:off x="2667000" y="2743200"/>
            <a:ext cx="3962400" cy="2209800"/>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000000"/>
              </a:solidFill>
              <a:latin typeface="Arial" charset="0"/>
            </a:endParaRPr>
          </a:p>
        </p:txBody>
      </p:sp>
      <p:sp>
        <p:nvSpPr>
          <p:cNvPr id="326661" name="Cloud Callout 4"/>
          <p:cNvSpPr>
            <a:spLocks noChangeArrowheads="1"/>
          </p:cNvSpPr>
          <p:nvPr/>
        </p:nvSpPr>
        <p:spPr bwMode="auto">
          <a:xfrm>
            <a:off x="2819400" y="2819400"/>
            <a:ext cx="3657600" cy="2514600"/>
          </a:xfrm>
          <a:prstGeom prst="cloudCallout">
            <a:avLst>
              <a:gd name="adj1" fmla="val 69569"/>
              <a:gd name="adj2" fmla="val -25667"/>
            </a:avLst>
          </a:prstGeom>
          <a:solidFill>
            <a:schemeClr val="accent1"/>
          </a:solidFill>
          <a:ln w="9525">
            <a:solidFill>
              <a:schemeClr val="tx1"/>
            </a:solidFill>
            <a:round/>
            <a:headEnd/>
            <a:tailEnd/>
          </a:ln>
        </p:spPr>
        <p:txBody>
          <a:bodyPr/>
          <a:lstStyle/>
          <a:p>
            <a:pPr eaLnBrk="0" hangingPunct="0"/>
            <a:endParaRPr lang="en-US">
              <a:solidFill>
                <a:srgbClr val="000000"/>
              </a:solidFill>
              <a:latin typeface="Arial" charset="0"/>
            </a:endParaRPr>
          </a:p>
        </p:txBody>
      </p:sp>
      <p:sp>
        <p:nvSpPr>
          <p:cNvPr id="7" name="Rectangle 2"/>
          <p:cNvSpPr txBox="1">
            <a:spLocks noChangeArrowheads="1"/>
          </p:cNvSpPr>
          <p:nvPr/>
        </p:nvSpPr>
        <p:spPr bwMode="auto">
          <a:xfrm>
            <a:off x="3429000" y="2971800"/>
            <a:ext cx="2438400" cy="1905000"/>
          </a:xfrm>
          <a:prstGeom prst="rect">
            <a:avLst/>
          </a:prstGeom>
          <a:noFill/>
          <a:ln w="9525">
            <a:noFill/>
            <a:miter lim="800000"/>
            <a:headEnd/>
            <a:tailEnd/>
          </a:ln>
        </p:spPr>
        <p:txBody>
          <a:bodyPr anchor="ctr"/>
          <a:lstStyle/>
          <a:p>
            <a:pPr algn="ctr">
              <a:defRPr/>
            </a:pPr>
            <a:r>
              <a:rPr lang="ar-JO" sz="3200" b="1" kern="0" dirty="0">
                <a:solidFill>
                  <a:srgbClr val="000000"/>
                </a:solidFill>
                <a:latin typeface="Arial"/>
                <a:ea typeface="ＭＳ Ｐゴシック"/>
                <a:cs typeface="ＭＳ Ｐゴシック"/>
              </a:rPr>
              <a:t>كم يجب علي </a:t>
            </a:r>
          </a:p>
          <a:p>
            <a:pPr algn="ctr">
              <a:defRPr/>
            </a:pPr>
            <a:r>
              <a:rPr lang="ar-JO" sz="3200" b="1" kern="0" dirty="0">
                <a:solidFill>
                  <a:srgbClr val="000000"/>
                </a:solidFill>
                <a:latin typeface="Arial"/>
                <a:ea typeface="ＭＳ Ｐゴシック"/>
                <a:cs typeface="ＭＳ Ｐゴシック"/>
              </a:rPr>
              <a:t>أن أعطي ؟</a:t>
            </a:r>
            <a:endParaRPr lang="en-US" sz="3200" b="1" kern="0" dirty="0">
              <a:solidFill>
                <a:srgbClr val="000000"/>
              </a:solidFill>
              <a:latin typeface="Arial"/>
              <a:ea typeface="ＭＳ Ｐゴシック"/>
              <a:cs typeface="ＭＳ Ｐゴシック"/>
            </a:endParaRPr>
          </a:p>
        </p:txBody>
      </p:sp>
      <p:sp>
        <p:nvSpPr>
          <p:cNvPr id="326663" name="Rectangle 2"/>
          <p:cNvSpPr txBox="1">
            <a:spLocks noChangeArrowheads="1"/>
          </p:cNvSpPr>
          <p:nvPr/>
        </p:nvSpPr>
        <p:spPr bwMode="auto">
          <a:xfrm>
            <a:off x="990600" y="1447800"/>
            <a:ext cx="70104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FFFFFF"/>
                </a:solidFill>
                <a:latin typeface="Arial" charset="0"/>
              </a:rPr>
              <a:t>7 </a:t>
            </a:r>
            <a:r>
              <a:rPr lang="ar-JO" sz="3600" b="1" dirty="0">
                <a:solidFill>
                  <a:srgbClr val="FFFF00"/>
                </a:solidFill>
                <a:latin typeface="Arial" charset="0"/>
              </a:rPr>
              <a:t>كل واحد كما ينوي </a:t>
            </a:r>
            <a:r>
              <a:rPr lang="ar-JO" sz="3600" b="1" dirty="0">
                <a:solidFill>
                  <a:srgbClr val="FFFFFF"/>
                </a:solidFill>
                <a:latin typeface="Arial" charset="0"/>
              </a:rPr>
              <a:t>بقليه</a:t>
            </a:r>
            <a:endParaRPr lang="en-US" sz="3600" b="1" dirty="0">
              <a:solidFill>
                <a:srgbClr val="FFFFFF"/>
              </a:solidFill>
              <a:latin typeface="Arial" charset="0"/>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7681" name="Rectangle 2"/>
          <p:cNvSpPr>
            <a:spLocks noGrp="1" noChangeArrowheads="1"/>
          </p:cNvSpPr>
          <p:nvPr>
            <p:ph type="ctrTitle"/>
          </p:nvPr>
        </p:nvSpPr>
        <p:spPr>
          <a:xfrm>
            <a:off x="0" y="152400"/>
            <a:ext cx="9144000" cy="762000"/>
          </a:xfrm>
        </p:spPr>
        <p:txBody>
          <a:bodyPr/>
          <a:lstStyle/>
          <a:p>
            <a:pPr algn="l" eaLnBrk="1" hangingPunct="1"/>
            <a:r>
              <a:rPr lang="en-US" sz="4000" i="1">
                <a:solidFill>
                  <a:srgbClr val="FFFFFF"/>
                </a:solidFill>
                <a:latin typeface="Arial" charset="0"/>
                <a:ea typeface="ＭＳ Ｐゴシック" charset="0"/>
                <a:cs typeface="ＭＳ Ｐゴシック" charset="0"/>
              </a:rPr>
              <a:t>The OT Tithe</a:t>
            </a:r>
          </a:p>
        </p:txBody>
      </p:sp>
      <p:pic>
        <p:nvPicPr>
          <p:cNvPr id="327682" name="Picture 8" descr="fristfruitsgrai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2400" y="2349500"/>
            <a:ext cx="3784600" cy="427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3" name="TextBox 1"/>
          <p:cNvSpPr txBox="1">
            <a:spLocks noChangeArrowheads="1"/>
          </p:cNvSpPr>
          <p:nvPr/>
        </p:nvSpPr>
        <p:spPr bwMode="auto">
          <a:xfrm>
            <a:off x="3708400" y="188913"/>
            <a:ext cx="5219700" cy="3538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sz="3200" b="1" dirty="0">
                <a:solidFill>
                  <a:srgbClr val="FFFFFF"/>
                </a:solidFill>
                <a:latin typeface="Arial" charset="0"/>
              </a:rPr>
              <a:t>Leviticus 27:30—"A tithe of everything from the land, whether grain from the soil or fruit from the trees, belongs to the L</a:t>
            </a:r>
            <a:r>
              <a:rPr lang="en-US" sz="2800" b="1" dirty="0">
                <a:solidFill>
                  <a:srgbClr val="FFFFFF"/>
                </a:solidFill>
                <a:latin typeface="Arial" charset="0"/>
              </a:rPr>
              <a:t>ORD</a:t>
            </a:r>
            <a:r>
              <a:rPr lang="en-US" sz="3200" b="1" dirty="0">
                <a:solidFill>
                  <a:srgbClr val="FFFFFF"/>
                </a:solidFill>
                <a:latin typeface="Arial" charset="0"/>
              </a:rPr>
              <a:t>; it is holy to the L</a:t>
            </a:r>
            <a:r>
              <a:rPr lang="en-US" sz="2800" b="1" dirty="0">
                <a:solidFill>
                  <a:srgbClr val="FFFFFF"/>
                </a:solidFill>
                <a:latin typeface="Arial" charset="0"/>
              </a:rPr>
              <a:t>ORD</a:t>
            </a:r>
            <a:r>
              <a:rPr lang="en-US" sz="3200" b="1" dirty="0">
                <a:solidFill>
                  <a:srgbClr val="FFFFFF"/>
                </a:solidFill>
                <a:latin typeface="Arial" charset="0"/>
              </a:rPr>
              <a:t>."</a:t>
            </a:r>
          </a:p>
        </p:txBody>
      </p:sp>
    </p:spTree>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8705" name="Rectangle 2"/>
          <p:cNvSpPr>
            <a:spLocks noGrp="1" noChangeArrowheads="1"/>
          </p:cNvSpPr>
          <p:nvPr>
            <p:ph type="ctrTitle"/>
          </p:nvPr>
        </p:nvSpPr>
        <p:spPr>
          <a:xfrm>
            <a:off x="0" y="0"/>
            <a:ext cx="9144000" cy="762000"/>
          </a:xfrm>
        </p:spPr>
        <p:txBody>
          <a:bodyPr/>
          <a:lstStyle/>
          <a:p>
            <a:pPr algn="l" eaLnBrk="1" hangingPunct="1"/>
            <a:r>
              <a:rPr lang="en-US">
                <a:solidFill>
                  <a:srgbClr val="FFFFFF"/>
                </a:solidFill>
                <a:latin typeface="Arial" charset="0"/>
                <a:ea typeface="ＭＳ Ｐゴシック" charset="0"/>
                <a:cs typeface="ＭＳ Ｐゴシック" charset="0"/>
              </a:rPr>
              <a:t>Malachi 3:10</a:t>
            </a:r>
          </a:p>
        </p:txBody>
      </p:sp>
      <p:pic>
        <p:nvPicPr>
          <p:cNvPr id="328706" name="Picture 3" descr="39003010 C99 - Malachi 3 10 - Bring ye all the tithes into the storehous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816100"/>
            <a:ext cx="8128000"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4"/>
          <p:cNvSpPr txBox="1"/>
          <p:nvPr/>
        </p:nvSpPr>
        <p:spPr>
          <a:xfrm>
            <a:off x="3635375" y="0"/>
            <a:ext cx="5508625" cy="3046413"/>
          </a:xfrm>
          <a:prstGeom prst="rect">
            <a:avLst/>
          </a:prstGeom>
          <a:solidFill>
            <a:srgbClr val="800000"/>
          </a:solidFill>
        </p:spPr>
        <p:txBody>
          <a:bodyPr>
            <a:spAutoFit/>
          </a:bodyPr>
          <a:lstStyle/>
          <a:p>
            <a:pPr algn="just" eaLnBrk="0" hangingPunct="0">
              <a:defRPr/>
            </a:pPr>
            <a:r>
              <a:rPr lang="en-US" b="1" dirty="0">
                <a:solidFill>
                  <a:srgbClr val="FFFFFF"/>
                </a:solidFill>
                <a:effectLst>
                  <a:glow rad="177800">
                    <a:srgbClr val="000000">
                      <a:alpha val="75000"/>
                    </a:srgbClr>
                  </a:glow>
                  <a:outerShdw blurRad="50800" dist="38100" dir="2700000" algn="tl" rotWithShape="0">
                    <a:srgbClr val="000000">
                      <a:alpha val="43000"/>
                    </a:srgbClr>
                  </a:outerShdw>
                </a:effectLst>
                <a:latin typeface="Arial" charset="0"/>
              </a:rPr>
              <a:t>"Bring the whole tithe into the storehouse, that there may be food in my house.  Test me in this," says the L</a:t>
            </a:r>
            <a:r>
              <a:rPr lang="en-US" sz="2000" b="1" dirty="0">
                <a:solidFill>
                  <a:srgbClr val="FFFFFF"/>
                </a:solidFill>
                <a:effectLst>
                  <a:glow rad="177800">
                    <a:srgbClr val="000000">
                      <a:alpha val="75000"/>
                    </a:srgbClr>
                  </a:glow>
                  <a:outerShdw blurRad="50800" dist="38100" dir="2700000" algn="tl" rotWithShape="0">
                    <a:srgbClr val="000000">
                      <a:alpha val="43000"/>
                    </a:srgbClr>
                  </a:outerShdw>
                </a:effectLst>
                <a:latin typeface="Arial" charset="0"/>
              </a:rPr>
              <a:t>ORD</a:t>
            </a:r>
            <a:r>
              <a:rPr lang="en-US" b="1" dirty="0">
                <a:solidFill>
                  <a:srgbClr val="FFFFFF"/>
                </a:solidFill>
                <a:effectLst>
                  <a:glow rad="177800">
                    <a:srgbClr val="000000">
                      <a:alpha val="75000"/>
                    </a:srgbClr>
                  </a:glow>
                  <a:outerShdw blurRad="50800" dist="38100" dir="2700000" algn="tl" rotWithShape="0">
                    <a:srgbClr val="000000">
                      <a:alpha val="43000"/>
                    </a:srgbClr>
                  </a:outerShdw>
                </a:effectLst>
                <a:latin typeface="Arial" charset="0"/>
              </a:rPr>
              <a:t> Almighty, "and see if I will not throw open the floodgates of heaven and pour out so much blessing that you will not have room enough for it."</a:t>
            </a:r>
          </a:p>
        </p:txBody>
      </p:sp>
    </p:spTree>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0753" name="Rectangle 2"/>
          <p:cNvSpPr>
            <a:spLocks noGrp="1" noChangeArrowheads="1"/>
          </p:cNvSpPr>
          <p:nvPr>
            <p:ph type="ctrTitle"/>
          </p:nvPr>
        </p:nvSpPr>
        <p:spPr>
          <a:xfrm>
            <a:off x="0" y="228600"/>
            <a:ext cx="6172200" cy="1752600"/>
          </a:xfrm>
        </p:spPr>
        <p:txBody>
          <a:bodyPr/>
          <a:lstStyle/>
          <a:p>
            <a:pPr eaLnBrk="1" hangingPunct="1"/>
            <a:r>
              <a:rPr lang="en-US">
                <a:solidFill>
                  <a:srgbClr val="FFFFFF"/>
                </a:solidFill>
                <a:latin typeface="Arial" charset="0"/>
                <a:ea typeface="ＭＳ Ｐゴシック" charset="0"/>
                <a:cs typeface="ＭＳ Ｐゴシック" charset="0"/>
              </a:rPr>
              <a:t>Is tithing for today?</a:t>
            </a:r>
          </a:p>
        </p:txBody>
      </p:sp>
      <p:pic>
        <p:nvPicPr>
          <p:cNvPr id="330754" name="Picture 2" descr="tithing is scriptura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55863"/>
            <a:ext cx="4953000" cy="4402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0755" name="Picture 4" descr="tithing hoax.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48400" y="0"/>
            <a:ext cx="2895600" cy="4591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0756" name="Picture 3" descr="tithing.jpe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10000" y="3886200"/>
            <a:ext cx="2620963"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31777" name="Picture 5" descr="tithing-0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1828800"/>
            <a:ext cx="3549650" cy="4700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1778" name="Picture 6" descr="tithingeveryth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2400" y="3509963"/>
            <a:ext cx="5032375" cy="301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1779" name="Picture 7" descr="mormon-bibl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502658">
            <a:off x="6400800" y="533400"/>
            <a:ext cx="2379663" cy="3435350"/>
          </a:xfrm>
          <a:prstGeom prst="rect">
            <a:avLst/>
          </a:prstGeom>
          <a:noFill/>
          <a:ln w="9525">
            <a:solidFill>
              <a:srgbClr val="FFFFFF"/>
            </a:solidFill>
            <a:miter lim="800000"/>
            <a:headEnd/>
            <a:tailEnd/>
          </a:ln>
          <a:extLst>
            <a:ext uri="{909E8E84-426E-40dd-AFC4-6F175D3DCCD1}">
              <a14:hiddenFill xmlns="" xmlns:a14="http://schemas.microsoft.com/office/drawing/2010/main">
                <a:solidFill>
                  <a:srgbClr val="FFFFFF"/>
                </a:solidFill>
              </a14:hiddenFill>
            </a:ext>
          </a:extLst>
        </p:spPr>
      </p:pic>
      <p:sp>
        <p:nvSpPr>
          <p:cNvPr id="331780" name="Rectangle 2"/>
          <p:cNvSpPr>
            <a:spLocks noGrp="1" noChangeArrowheads="1"/>
          </p:cNvSpPr>
          <p:nvPr>
            <p:ph type="ctrTitle"/>
          </p:nvPr>
        </p:nvSpPr>
        <p:spPr>
          <a:xfrm>
            <a:off x="228600" y="152400"/>
            <a:ext cx="6705600" cy="762000"/>
          </a:xfrm>
        </p:spPr>
        <p:txBody>
          <a:bodyPr/>
          <a:lstStyle/>
          <a:p>
            <a:pPr algn="l" eaLnBrk="1" hangingPunct="1"/>
            <a:r>
              <a:rPr lang="en-US">
                <a:solidFill>
                  <a:srgbClr val="FFFFFF"/>
                </a:solidFill>
                <a:latin typeface="Arial" charset="0"/>
                <a:ea typeface="ＭＳ Ｐゴシック" charset="0"/>
                <a:cs typeface="ＭＳ Ｐゴシック" charset="0"/>
              </a:rPr>
              <a:t>Many Tithe Today...</a:t>
            </a:r>
          </a:p>
        </p:txBody>
      </p:sp>
    </p:spTree>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2801" name="Rectangle 3"/>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eaLnBrk="0" hangingPunct="0"/>
            <a:endParaRPr lang="en-US">
              <a:solidFill>
                <a:srgbClr val="000000"/>
              </a:solidFill>
              <a:latin typeface="Arial" charset="0"/>
            </a:endParaRPr>
          </a:p>
        </p:txBody>
      </p:sp>
      <p:sp>
        <p:nvSpPr>
          <p:cNvPr id="332802" name="Rectangle 2"/>
          <p:cNvSpPr>
            <a:spLocks noGrp="1" noChangeArrowheads="1"/>
          </p:cNvSpPr>
          <p:nvPr>
            <p:ph type="ctrTitle"/>
          </p:nvPr>
        </p:nvSpPr>
        <p:spPr>
          <a:xfrm>
            <a:off x="0" y="0"/>
            <a:ext cx="9144000" cy="762000"/>
          </a:xfrm>
        </p:spPr>
        <p:txBody>
          <a:bodyPr/>
          <a:lstStyle/>
          <a:p>
            <a:pPr eaLnBrk="1" hangingPunct="1"/>
            <a:r>
              <a:rPr lang="en-US">
                <a:solidFill>
                  <a:srgbClr val="FFFFFF"/>
                </a:solidFill>
                <a:latin typeface="Arial" charset="0"/>
                <a:ea typeface="ＭＳ Ｐゴシック" charset="0"/>
                <a:cs typeface="ＭＳ Ｐゴシック" charset="0"/>
              </a:rPr>
              <a:t>Waitresses Get 15%</a:t>
            </a:r>
          </a:p>
        </p:txBody>
      </p:sp>
      <p:pic>
        <p:nvPicPr>
          <p:cNvPr id="332803" name="Picture 2" descr="waitress 15%.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3400" y="0"/>
            <a:ext cx="8077200" cy="6843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2804" name="Rectangle 2"/>
          <p:cNvSpPr txBox="1">
            <a:spLocks noChangeArrowheads="1"/>
          </p:cNvSpPr>
          <p:nvPr/>
        </p:nvSpPr>
        <p:spPr bwMode="auto">
          <a:xfrm>
            <a:off x="-1588" y="5638800"/>
            <a:ext cx="9144001" cy="1219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4000" b="1">
                <a:latin typeface="Arial" charset="0"/>
              </a:rPr>
              <a:t>How come the waitress gets 15% and God only gets 10%?</a:t>
            </a:r>
          </a:p>
        </p:txBody>
      </p:sp>
    </p:spTree>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aphicFrame>
        <p:nvGraphicFramePr>
          <p:cNvPr id="333825" name="Object 2"/>
          <p:cNvGraphicFramePr>
            <a:graphicFrameLocks noChangeAspect="1"/>
          </p:cNvGraphicFramePr>
          <p:nvPr/>
        </p:nvGraphicFramePr>
        <p:xfrm>
          <a:off x="217488" y="144463"/>
          <a:ext cx="8596312" cy="3589337"/>
        </p:xfrm>
        <a:graphic>
          <a:graphicData uri="http://schemas.openxmlformats.org/presentationml/2006/ole">
            <mc:AlternateContent xmlns:mc="http://schemas.openxmlformats.org/markup-compatibility/2006">
              <mc:Choice xmlns:v="urn:schemas-microsoft-com:vml" Requires="v">
                <p:oleObj name="Chart" r:id="rId2" imgW="6985080" imgH="4068360" progId="MSGraph.Chart.8">
                  <p:embed followColorScheme="full"/>
                </p:oleObj>
              </mc:Choice>
              <mc:Fallback>
                <p:oleObj name="Chart" r:id="rId2" imgW="6985080" imgH="4068360" progId="MSGraph.Chart.8">
                  <p:embed followColorScheme="full"/>
                  <p:pic>
                    <p:nvPicPr>
                      <p:cNvPr id="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7488" y="144463"/>
                        <a:ext cx="8596312" cy="3589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33826" name="Rectangle 2"/>
          <p:cNvSpPr>
            <a:spLocks noGrp="1" noChangeArrowheads="1"/>
          </p:cNvSpPr>
          <p:nvPr>
            <p:ph type="title"/>
          </p:nvPr>
        </p:nvSpPr>
        <p:spPr>
          <a:xfrm>
            <a:off x="207963" y="134938"/>
            <a:ext cx="8499475" cy="427037"/>
          </a:xfrm>
          <a:solidFill>
            <a:srgbClr val="FFFFFF"/>
          </a:solidFill>
        </p:spPr>
        <p:txBody>
          <a:bodyPr anchor="t"/>
          <a:lstStyle/>
          <a:p>
            <a:pPr eaLnBrk="1" hangingPunct="1"/>
            <a:r>
              <a:rPr lang="en-US" sz="2400">
                <a:solidFill>
                  <a:schemeClr val="tx1"/>
                </a:solidFill>
                <a:latin typeface="Arial" charset="0"/>
                <a:ea typeface="ＭＳ Ｐゴシック" charset="0"/>
                <a:cs typeface="ＭＳ Ｐゴシック" charset="0"/>
              </a:rPr>
              <a:t>CIC Financials Oct 2009 to Jul 2010</a:t>
            </a:r>
            <a:endParaRPr lang="en-US" sz="2000">
              <a:solidFill>
                <a:srgbClr val="000066"/>
              </a:solidFill>
              <a:latin typeface="Arial" charset="0"/>
              <a:ea typeface="ＭＳ Ｐゴシック" charset="0"/>
              <a:cs typeface="ＭＳ Ｐゴシック" charset="0"/>
            </a:endParaRPr>
          </a:p>
        </p:txBody>
      </p:sp>
      <p:graphicFrame>
        <p:nvGraphicFramePr>
          <p:cNvPr id="333827" name="Object 3"/>
          <p:cNvGraphicFramePr>
            <a:graphicFrameLocks noChangeAspect="1"/>
          </p:cNvGraphicFramePr>
          <p:nvPr>
            <p:extLst>
              <p:ext uri="{D42A27DB-BD31-4B8C-83A1-F6EECF244321}">
                <p14:modId xmlns:p14="http://schemas.microsoft.com/office/powerpoint/2010/main" val="2566757040"/>
              </p:ext>
            </p:extLst>
          </p:nvPr>
        </p:nvGraphicFramePr>
        <p:xfrm>
          <a:off x="7507288" y="101600"/>
          <a:ext cx="1317625" cy="473075"/>
        </p:xfrm>
        <a:graphic>
          <a:graphicData uri="http://schemas.openxmlformats.org/presentationml/2006/ole">
            <mc:AlternateContent xmlns:mc="http://schemas.openxmlformats.org/markup-compatibility/2006">
              <mc:Choice xmlns:v="urn:schemas-microsoft-com:vml" Requires="v">
                <p:oleObj name="Photo Editor Photo" r:id="rId4" imgW="5229955" imgH="1876190" progId="">
                  <p:embed/>
                </p:oleObj>
              </mc:Choice>
              <mc:Fallback>
                <p:oleObj name="Photo Editor Photo" r:id="rId4" imgW="5229955" imgH="187619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07288" y="101600"/>
                        <a:ext cx="1317625" cy="4730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33828" name="Line 484"/>
          <p:cNvSpPr>
            <a:spLocks noChangeShapeType="1"/>
          </p:cNvSpPr>
          <p:nvPr/>
        </p:nvSpPr>
        <p:spPr bwMode="auto">
          <a:xfrm>
            <a:off x="1054100" y="1701800"/>
            <a:ext cx="7277100" cy="12700"/>
          </a:xfrm>
          <a:prstGeom prst="line">
            <a:avLst/>
          </a:prstGeom>
          <a:noFill/>
          <a:ln w="28575">
            <a:solidFill>
              <a:srgbClr val="FF0000"/>
            </a:solidFill>
            <a:round/>
            <a:headEnd/>
            <a:tailEnd/>
          </a:ln>
          <a:extLst>
            <a:ext uri="{909E8E84-426E-40dd-AFC4-6F175D3DCCD1}">
              <a14:hiddenFill xmlns="" xmlns:a14="http://schemas.microsoft.com/office/drawing/2010/main">
                <a:noFill/>
              </a14:hiddenFill>
            </a:ext>
          </a:extLst>
        </p:spPr>
        <p:txBody>
          <a:bodyPr anchor="ctr"/>
          <a:lstStyle/>
          <a:p>
            <a:endParaRPr lang="en-US"/>
          </a:p>
        </p:txBody>
      </p:sp>
      <p:sp>
        <p:nvSpPr>
          <p:cNvPr id="8" name="TextBox 7"/>
          <p:cNvSpPr txBox="1">
            <a:spLocks noChangeArrowheads="1"/>
          </p:cNvSpPr>
          <p:nvPr/>
        </p:nvSpPr>
        <p:spPr bwMode="auto">
          <a:xfrm>
            <a:off x="228600" y="3962400"/>
            <a:ext cx="785971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b="1">
                <a:latin typeface="Arial" charset="0"/>
              </a:rPr>
              <a:t>We met the $7500 budget 2 out of 10 months.</a:t>
            </a:r>
          </a:p>
        </p:txBody>
      </p:sp>
      <p:sp>
        <p:nvSpPr>
          <p:cNvPr id="9" name="TextBox 8"/>
          <p:cNvSpPr txBox="1">
            <a:spLocks noChangeArrowheads="1"/>
          </p:cNvSpPr>
          <p:nvPr/>
        </p:nvSpPr>
        <p:spPr bwMode="auto">
          <a:xfrm>
            <a:off x="228600" y="4572000"/>
            <a:ext cx="829945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b="1" dirty="0">
                <a:latin typeface="Arial" charset="0"/>
              </a:rPr>
              <a:t>Monthly giving was from $210 to $31 per family.</a:t>
            </a:r>
          </a:p>
        </p:txBody>
      </p:sp>
      <p:pic>
        <p:nvPicPr>
          <p:cNvPr id="333831" name="Picture 9" descr="frugal-save-money-homeowner.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162800" y="5334000"/>
            <a:ext cx="1812925" cy="134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4849" name="Rectangle 2"/>
          <p:cNvSpPr>
            <a:spLocks noGrp="1" noChangeArrowheads="1"/>
          </p:cNvSpPr>
          <p:nvPr>
            <p:ph type="ctrTitle"/>
          </p:nvPr>
        </p:nvSpPr>
        <p:spPr>
          <a:xfrm>
            <a:off x="0" y="0"/>
            <a:ext cx="4648200" cy="3352800"/>
          </a:xfrm>
        </p:spPr>
        <p:txBody>
          <a:bodyPr/>
          <a:lstStyle/>
          <a:p>
            <a:pPr eaLnBrk="1" hangingPunct="1"/>
            <a:r>
              <a:rPr lang="en-US" sz="6000">
                <a:solidFill>
                  <a:srgbClr val="FFFFFF"/>
                </a:solidFill>
                <a:latin typeface="Arial" charset="0"/>
                <a:ea typeface="ＭＳ Ｐゴシック" charset="0"/>
                <a:cs typeface="ＭＳ Ｐゴシック" charset="0"/>
              </a:rPr>
              <a:t>The Math...</a:t>
            </a:r>
          </a:p>
        </p:txBody>
      </p:sp>
      <p:pic>
        <p:nvPicPr>
          <p:cNvPr id="334850" name="Picture 3" descr="tithingcoi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28800" y="4267200"/>
            <a:ext cx="4583113" cy="2119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4851" name="Picture 2" descr="the_miracle_of_tithing.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1167133">
            <a:off x="5240338" y="965200"/>
            <a:ext cx="28321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36897" name="Picture 16" descr="holy-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3" name="Rectangle 3"/>
          <p:cNvSpPr>
            <a:spLocks noGrp="1" noChangeArrowheads="1"/>
          </p:cNvSpPr>
          <p:nvPr>
            <p:ph type="title" idx="4294967295"/>
          </p:nvPr>
        </p:nvSpPr>
        <p:spPr>
          <a:xfrm>
            <a:off x="152400" y="228600"/>
            <a:ext cx="8763000" cy="838200"/>
          </a:xfrm>
          <a:solidFill>
            <a:schemeClr val="tx1"/>
          </a:solidFill>
          <a:ln>
            <a:solidFill>
              <a:srgbClr val="FFFFFF"/>
            </a:solidFill>
          </a:ln>
        </p:spPr>
        <p:txBody>
          <a:bodyPr/>
          <a:lstStyle/>
          <a:p>
            <a:pPr eaLnBrk="1" hangingPunct="1">
              <a:defRPr/>
            </a:pPr>
            <a:r>
              <a:rPr lang="en-US">
                <a:solidFill>
                  <a:srgbClr val="FFFFFF"/>
                </a:solidFill>
                <a:effectLst>
                  <a:outerShdw blurRad="38100" dist="38100" dir="2700000" algn="tl">
                    <a:srgbClr val="808080"/>
                  </a:outerShdw>
                </a:effectLst>
                <a:latin typeface="Arial" charset="0"/>
                <a:ea typeface="ＭＳ Ｐゴシック" charset="0"/>
                <a:cs typeface="ＭＳ Ｐゴシック" charset="0"/>
              </a:rPr>
              <a:t>Potential Pastors Considered</a:t>
            </a:r>
            <a:endParaRPr lang="en-US" sz="2800">
              <a:solidFill>
                <a:srgbClr val="FFFFFF"/>
              </a:solidFill>
              <a:effectLst>
                <a:outerShdw blurRad="38100" dist="38100" dir="2700000" algn="tl">
                  <a:srgbClr val="808080"/>
                </a:outerShdw>
              </a:effectLst>
              <a:latin typeface="Arial" charset="0"/>
              <a:ea typeface="ＭＳ Ｐゴシック" charset="0"/>
              <a:cs typeface="ＭＳ Ｐゴシック" charset="0"/>
            </a:endParaRPr>
          </a:p>
        </p:txBody>
      </p:sp>
      <p:sp>
        <p:nvSpPr>
          <p:cNvPr id="61444" name="Rectangle 4"/>
          <p:cNvSpPr>
            <a:spLocks noChangeArrowheads="1"/>
          </p:cNvSpPr>
          <p:nvPr/>
        </p:nvSpPr>
        <p:spPr bwMode="auto">
          <a:xfrm>
            <a:off x="533400" y="1600200"/>
            <a:ext cx="3886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Blane Hall</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61445" name="Rectangle 5"/>
          <p:cNvSpPr>
            <a:spLocks noChangeArrowheads="1"/>
          </p:cNvSpPr>
          <p:nvPr/>
        </p:nvSpPr>
        <p:spPr bwMode="auto">
          <a:xfrm>
            <a:off x="533400" y="2406650"/>
            <a:ext cx="3886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Dan Jensen</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61446" name="Rectangle 6"/>
          <p:cNvSpPr>
            <a:spLocks noChangeArrowheads="1"/>
          </p:cNvSpPr>
          <p:nvPr/>
        </p:nvSpPr>
        <p:spPr bwMode="auto">
          <a:xfrm>
            <a:off x="533400" y="3214688"/>
            <a:ext cx="3886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David Allen</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61447" name="Rectangle 7"/>
          <p:cNvSpPr>
            <a:spLocks noChangeArrowheads="1"/>
          </p:cNvSpPr>
          <p:nvPr/>
        </p:nvSpPr>
        <p:spPr bwMode="auto">
          <a:xfrm>
            <a:off x="533400" y="4022725"/>
            <a:ext cx="3886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Jack Hanks</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61448" name="Rectangle 8"/>
          <p:cNvSpPr>
            <a:spLocks noChangeArrowheads="1"/>
          </p:cNvSpPr>
          <p:nvPr/>
        </p:nvSpPr>
        <p:spPr bwMode="auto">
          <a:xfrm>
            <a:off x="533400" y="4830763"/>
            <a:ext cx="3886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John Lowrey</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61450" name="Rectangle 10"/>
          <p:cNvSpPr>
            <a:spLocks noChangeArrowheads="1"/>
          </p:cNvSpPr>
          <p:nvPr/>
        </p:nvSpPr>
        <p:spPr bwMode="auto">
          <a:xfrm>
            <a:off x="533400" y="5638800"/>
            <a:ext cx="3886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Kevin Green</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61458" name="Rectangle 18"/>
          <p:cNvSpPr>
            <a:spLocks noChangeArrowheads="1"/>
          </p:cNvSpPr>
          <p:nvPr/>
        </p:nvSpPr>
        <p:spPr bwMode="auto">
          <a:xfrm>
            <a:off x="4876800" y="1600200"/>
            <a:ext cx="4267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Michael Holmes</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61459" name="Rectangle 19"/>
          <p:cNvSpPr>
            <a:spLocks noChangeArrowheads="1"/>
          </p:cNvSpPr>
          <p:nvPr/>
        </p:nvSpPr>
        <p:spPr bwMode="auto">
          <a:xfrm>
            <a:off x="4876800" y="2406650"/>
            <a:ext cx="3886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Michael Karpf</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61460" name="Rectangle 20"/>
          <p:cNvSpPr>
            <a:spLocks noChangeArrowheads="1"/>
          </p:cNvSpPr>
          <p:nvPr/>
        </p:nvSpPr>
        <p:spPr bwMode="auto">
          <a:xfrm>
            <a:off x="4876800" y="3214688"/>
            <a:ext cx="3886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Russ Bowers</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61461" name="Rectangle 21"/>
          <p:cNvSpPr>
            <a:spLocks noChangeArrowheads="1"/>
          </p:cNvSpPr>
          <p:nvPr/>
        </p:nvSpPr>
        <p:spPr bwMode="auto">
          <a:xfrm>
            <a:off x="4876800" y="4022725"/>
            <a:ext cx="3886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Tom Emmons</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61462" name="Rectangle 22"/>
          <p:cNvSpPr>
            <a:spLocks noChangeArrowheads="1"/>
          </p:cNvSpPr>
          <p:nvPr/>
        </p:nvSpPr>
        <p:spPr bwMode="auto">
          <a:xfrm>
            <a:off x="4876800" y="4830763"/>
            <a:ext cx="3886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Tim Whetstone</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2" name="Rectangle 23"/>
          <p:cNvSpPr>
            <a:spLocks noChangeArrowheads="1"/>
          </p:cNvSpPr>
          <p:nvPr/>
        </p:nvSpPr>
        <p:spPr bwMode="auto">
          <a:xfrm>
            <a:off x="2438400" y="62484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en-US" b="1">
                <a:solidFill>
                  <a:srgbClr val="FFFFFF"/>
                </a:solidFill>
                <a:effectLst>
                  <a:outerShdw blurRad="38100" dist="38100" dir="2700000" algn="tl">
                    <a:srgbClr val="808080"/>
                  </a:outerShdw>
                </a:effectLst>
                <a:latin typeface="Arial" charset="0"/>
                <a:ea typeface="Osaka" charset="0"/>
                <a:cs typeface="Osaka" charset="0"/>
              </a:rPr>
              <a:t>2007-2010</a:t>
            </a:r>
            <a:endParaRPr lang="en-US" sz="900" b="1">
              <a:solidFill>
                <a:srgbClr val="FFFFFF"/>
              </a:solidFill>
              <a:effectLst>
                <a:outerShdw blurRad="38100" dist="38100" dir="2700000" algn="tl">
                  <a:srgbClr val="808080"/>
                </a:outerShdw>
              </a:effectLst>
              <a:latin typeface="Arial" charset="0"/>
              <a:ea typeface="Osaka" charset="0"/>
              <a:cs typeface="Osaka" charset="0"/>
            </a:endParaRPr>
          </a:p>
        </p:txBody>
      </p:sp>
      <p:sp>
        <p:nvSpPr>
          <p:cNvPr id="16" name="Rectangle 22"/>
          <p:cNvSpPr>
            <a:spLocks noChangeArrowheads="1"/>
          </p:cNvSpPr>
          <p:nvPr/>
        </p:nvSpPr>
        <p:spPr bwMode="auto">
          <a:xfrm>
            <a:off x="4876800" y="5638800"/>
            <a:ext cx="3886200" cy="533400"/>
          </a:xfrm>
          <a:prstGeom prst="rect">
            <a:avLst/>
          </a:prstGeom>
          <a:noFill/>
          <a:ln w="9525">
            <a:noFill/>
            <a:miter lim="800000"/>
            <a:headEnd/>
            <a:tailEnd/>
          </a:ln>
          <a:effectLst/>
        </p:spPr>
        <p:txBody>
          <a:bodyPr anchor="ctr"/>
          <a:lstStyle/>
          <a:p>
            <a:pPr eaLnBrk="0" hangingPunct="0">
              <a:spcBef>
                <a:spcPct val="50000"/>
              </a:spcBef>
              <a:defRPr/>
            </a:pPr>
            <a:r>
              <a:rPr lang="en-US" sz="4000" b="1">
                <a:solidFill>
                  <a:srgbClr val="FFFFFF"/>
                </a:solidFill>
                <a:effectLst>
                  <a:outerShdw blurRad="38100" dist="38100" dir="2700000" algn="tl">
                    <a:srgbClr val="808080"/>
                  </a:outerShdw>
                </a:effectLst>
                <a:latin typeface="Arial" charset="0"/>
                <a:ea typeface="Osaka" charset="0"/>
                <a:cs typeface="Osaka" charset="0"/>
              </a:rPr>
              <a:t>Pastor #12??</a:t>
            </a:r>
            <a:endParaRPr lang="en-US" sz="1600" b="1">
              <a:solidFill>
                <a:srgbClr val="FFFFFF"/>
              </a:solidFill>
              <a:effectLst>
                <a:outerShdw blurRad="38100" dist="38100" dir="2700000" algn="tl">
                  <a:srgbClr val="808080"/>
                </a:outerShdw>
              </a:effectLst>
              <a:latin typeface="Arial" charset="0"/>
              <a:ea typeface="Osaka" charset="0"/>
              <a:cs typeface="Osaka"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61444">
                                            <p:txEl>
                                              <p:pRg st="0" end="0"/>
                                            </p:txEl>
                                          </p:spTgt>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61445">
                                            <p:txEl>
                                              <p:pRg st="0" end="0"/>
                                            </p:txEl>
                                          </p:spTgt>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61446">
                                            <p:txEl>
                                              <p:pRg st="0" end="0"/>
                                            </p:txEl>
                                          </p:spTgt>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61447">
                                            <p:txEl>
                                              <p:pRg st="0" end="0"/>
                                            </p:txEl>
                                          </p:spTgt>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61448">
                                            <p:txEl>
                                              <p:pRg st="0" end="0"/>
                                            </p:txEl>
                                          </p:spTgt>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61450">
                                            <p:txEl>
                                              <p:pRg st="0" end="0"/>
                                            </p:txEl>
                                          </p:spTgt>
                                        </p:tgtEl>
                                        <p:attrNameLst>
                                          <p:attrName>style.visibility</p:attrName>
                                        </p:attrNameLst>
                                      </p:cBhvr>
                                      <p:to>
                                        <p:strVal val="visible"/>
                                      </p:to>
                                    </p:set>
                                  </p:childTnLst>
                                </p:cTn>
                              </p:par>
                            </p:childTnLst>
                          </p:cTn>
                        </p:par>
                        <p:par>
                          <p:cTn id="22" fill="hold" nodeType="afterGroup">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61458">
                                            <p:txEl>
                                              <p:pRg st="0" end="0"/>
                                            </p:txEl>
                                          </p:spTgt>
                                        </p:tgtEl>
                                        <p:attrNameLst>
                                          <p:attrName>style.visibility</p:attrName>
                                        </p:attrNameLst>
                                      </p:cBhvr>
                                      <p:to>
                                        <p:strVal val="visible"/>
                                      </p:to>
                                    </p:set>
                                  </p:childTnLst>
                                </p:cTn>
                              </p:par>
                            </p:childTnLst>
                          </p:cTn>
                        </p:par>
                        <p:par>
                          <p:cTn id="25" fill="hold" nodeType="afterGroup">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61459">
                                            <p:txEl>
                                              <p:pRg st="0" end="0"/>
                                            </p:txEl>
                                          </p:spTgt>
                                        </p:tgtEl>
                                        <p:attrNameLst>
                                          <p:attrName>style.visibility</p:attrName>
                                        </p:attrNameLst>
                                      </p:cBhvr>
                                      <p:to>
                                        <p:strVal val="visible"/>
                                      </p:to>
                                    </p:set>
                                  </p:childTnLst>
                                </p:cTn>
                              </p:par>
                            </p:childTnLst>
                          </p:cTn>
                        </p:par>
                        <p:par>
                          <p:cTn id="28" fill="hold" nodeType="afterGroup">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61460">
                                            <p:txEl>
                                              <p:pRg st="0" end="0"/>
                                            </p:txEl>
                                          </p:spTgt>
                                        </p:tgtEl>
                                        <p:attrNameLst>
                                          <p:attrName>style.visibility</p:attrName>
                                        </p:attrNameLst>
                                      </p:cBhvr>
                                      <p:to>
                                        <p:strVal val="visible"/>
                                      </p:to>
                                    </p:set>
                                  </p:childTnLst>
                                </p:cTn>
                              </p:par>
                            </p:childTnLst>
                          </p:cTn>
                        </p:par>
                        <p:par>
                          <p:cTn id="31" fill="hold" nodeType="afterGroup">
                            <p:stCondLst>
                              <p:cond delay="4500"/>
                            </p:stCondLst>
                            <p:childTnLst>
                              <p:par>
                                <p:cTn id="32" presetID="1" presetClass="entr" presetSubtype="0" fill="hold" grpId="0" nodeType="afterEffect">
                                  <p:stCondLst>
                                    <p:cond delay="0"/>
                                  </p:stCondLst>
                                  <p:childTnLst>
                                    <p:set>
                                      <p:cBhvr>
                                        <p:cTn id="33" dur="1" fill="hold">
                                          <p:stCondLst>
                                            <p:cond delay="499"/>
                                          </p:stCondLst>
                                        </p:cTn>
                                        <p:tgtEl>
                                          <p:spTgt spid="61461">
                                            <p:txEl>
                                              <p:pRg st="0" end="0"/>
                                            </p:txEl>
                                          </p:spTgt>
                                        </p:tgtEl>
                                        <p:attrNameLst>
                                          <p:attrName>style.visibility</p:attrName>
                                        </p:attrNameLst>
                                      </p:cBhvr>
                                      <p:to>
                                        <p:strVal val="visible"/>
                                      </p:to>
                                    </p:set>
                                  </p:childTnLst>
                                </p:cTn>
                              </p:par>
                            </p:childTnLst>
                          </p:cTn>
                        </p:par>
                        <p:par>
                          <p:cTn id="34" fill="hold" nodeType="afterGroup">
                            <p:stCondLst>
                              <p:cond delay="5000"/>
                            </p:stCondLst>
                            <p:childTnLst>
                              <p:par>
                                <p:cTn id="35" presetID="1" presetClass="entr" presetSubtype="0" fill="hold" grpId="0" nodeType="afterEffect">
                                  <p:stCondLst>
                                    <p:cond delay="0"/>
                                  </p:stCondLst>
                                  <p:childTnLst>
                                    <p:set>
                                      <p:cBhvr>
                                        <p:cTn id="36" dur="1" fill="hold">
                                          <p:stCondLst>
                                            <p:cond delay="499"/>
                                          </p:stCondLst>
                                        </p:cTn>
                                        <p:tgtEl>
                                          <p:spTgt spid="61462">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6144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1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animBg="1"/>
      <p:bldP spid="61444" grpId="0" build="p" autoUpdateAnimBg="0"/>
      <p:bldP spid="61445" grpId="0" build="p" autoUpdateAnimBg="0"/>
      <p:bldP spid="61446" grpId="0" build="p" autoUpdateAnimBg="0"/>
      <p:bldP spid="61447" grpId="0" build="p" autoUpdateAnimBg="0"/>
      <p:bldP spid="61448" grpId="0" build="p" autoUpdateAnimBg="0"/>
      <p:bldP spid="61450" grpId="0" build="p" autoUpdateAnimBg="0"/>
      <p:bldP spid="61458" grpId="0" build="p" autoUpdateAnimBg="0"/>
      <p:bldP spid="61459" grpId="0" build="p" autoUpdateAnimBg="0"/>
      <p:bldP spid="61460" grpId="0" build="p" autoUpdateAnimBg="0"/>
      <p:bldP spid="61461" grpId="0" build="p" autoUpdateAnimBg="0"/>
      <p:bldP spid="61462" grpId="0" build="p" autoUpdateAnimBg="0"/>
      <p:bldP spid="16" grpId="0" build="p" autoUpdateAnimBg="0"/>
    </p:bldLst>
  </p:timing>
</p:sld>
</file>

<file path=ppt/slides/slide2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8945" name="Rectangle 2"/>
          <p:cNvSpPr>
            <a:spLocks noGrp="1" noChangeArrowheads="1"/>
          </p:cNvSpPr>
          <p:nvPr>
            <p:ph type="ctrTitle"/>
          </p:nvPr>
        </p:nvSpPr>
        <p:spPr>
          <a:xfrm>
            <a:off x="0" y="228600"/>
            <a:ext cx="9144000" cy="762000"/>
          </a:xfrm>
        </p:spPr>
        <p:txBody>
          <a:bodyPr/>
          <a:lstStyle/>
          <a:p>
            <a:pPr eaLnBrk="1" hangingPunct="1"/>
            <a:r>
              <a:rPr lang="en-US" dirty="0">
                <a:solidFill>
                  <a:srgbClr val="FFFFFF"/>
                </a:solidFill>
                <a:latin typeface="Arial" charset="0"/>
                <a:ea typeface="ＭＳ Ｐゴシック" charset="0"/>
                <a:cs typeface="ＭＳ Ｐゴシック" charset="0"/>
              </a:rPr>
              <a:t>But isn</a:t>
            </a:r>
            <a:r>
              <a:rPr lang="fr-FR" altLang="ja-JP" dirty="0">
                <a:solidFill>
                  <a:srgbClr val="FFFFFF"/>
                </a:solidFill>
                <a:latin typeface="Arial" charset="0"/>
                <a:ea typeface="ＭＳ Ｐゴシック" charset="0"/>
                <a:cs typeface="ＭＳ Ｐゴシック" charset="0"/>
              </a:rPr>
              <a:t>'</a:t>
            </a:r>
            <a:r>
              <a:rPr lang="en-US" altLang="ja-JP" dirty="0">
                <a:solidFill>
                  <a:srgbClr val="FFFFFF"/>
                </a:solidFill>
                <a:latin typeface="Arial" charset="0"/>
                <a:ea typeface="ＭＳ Ｐゴシック" charset="0"/>
                <a:cs typeface="ＭＳ Ｐゴシック" charset="0"/>
              </a:rPr>
              <a:t>t that pledging?</a:t>
            </a:r>
            <a:endParaRPr lang="en-US" dirty="0">
              <a:solidFill>
                <a:srgbClr val="FFFFFF"/>
              </a:solidFill>
              <a:latin typeface="Arial" charset="0"/>
              <a:ea typeface="ＭＳ Ｐゴシック" charset="0"/>
              <a:cs typeface="ＭＳ Ｐゴシック" charset="0"/>
            </a:endParaRPr>
          </a:p>
        </p:txBody>
      </p:sp>
      <p:pic>
        <p:nvPicPr>
          <p:cNvPr id="338946" name="Picture 2" descr="theskinnyon_tith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783318">
            <a:off x="5203825" y="2917825"/>
            <a:ext cx="3581400"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2CE4AB-4AB2-EC4C-80B7-3024FBA036FD}" type="slidenum">
              <a:rPr lang="en-US" sz="1400">
                <a:latin typeface="Accordance" panose="00000400000000000000" pitchFamily="2" charset="-78"/>
                <a:ea typeface="Accordance" panose="00000400000000000000" pitchFamily="2" charset="-78"/>
                <a:cs typeface="Accordance" panose="00000400000000000000" pitchFamily="2" charset="-78"/>
              </a:rPr>
              <a:pPr eaLnBrk="1" hangingPunct="1"/>
              <a:t>24</a:t>
            </a:fld>
            <a:endParaRPr lang="en-US" sz="1400">
              <a:latin typeface="Accordance" panose="00000400000000000000" pitchFamily="2" charset="-78"/>
              <a:ea typeface="Accordance" panose="00000400000000000000" pitchFamily="2" charset="-78"/>
              <a:cs typeface="Accordance" panose="00000400000000000000" pitchFamily="2" charset="-78"/>
            </a:endParaRPr>
          </a:p>
        </p:txBody>
      </p:sp>
      <p:pic>
        <p:nvPicPr>
          <p:cNvPr id="149506" name="Picture 2" descr="Picture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30724" name="Rectangle 3"/>
          <p:cNvSpPr>
            <a:spLocks noGrp="1" noChangeArrowheads="1"/>
          </p:cNvSpPr>
          <p:nvPr>
            <p:ph type="title"/>
          </p:nvPr>
        </p:nvSpPr>
        <p:spPr>
          <a:xfrm>
            <a:off x="228600" y="304800"/>
            <a:ext cx="3843334" cy="762000"/>
          </a:xfrm>
        </p:spPr>
        <p:txBody>
          <a:bodyPr/>
          <a:lstStyle/>
          <a:p>
            <a:pPr algn="l" eaLnBrk="1" hangingPunct="1">
              <a:defRPr/>
            </a:pPr>
            <a:r>
              <a:rPr lang="ar-JO" b="1" dirty="0">
                <a:solidFill>
                  <a:schemeClr val="bg1"/>
                </a:solidFill>
                <a:effectLst>
                  <a:outerShdw blurRad="38100" dist="38100" dir="2700000" algn="tl">
                    <a:srgbClr val="DDDDDD"/>
                  </a:outerShdw>
                </a:effectLst>
                <a:latin typeface="Accordance" panose="00000400000000000000" pitchFamily="2" charset="-78"/>
                <a:ea typeface="Accordance" panose="00000400000000000000" pitchFamily="2" charset="-78"/>
                <a:cs typeface="Accordance" panose="00000400000000000000" pitchFamily="2" charset="-78"/>
              </a:rPr>
              <a:t>الكاتب : بولس</a:t>
            </a:r>
            <a:endParaRPr lang="en-US" b="1" dirty="0">
              <a:solidFill>
                <a:schemeClr val="bg1"/>
              </a:solidFill>
              <a:effectLst>
                <a:outerShdw blurRad="38100" dist="38100" dir="2700000" algn="tl">
                  <a:srgbClr val="DDDDDD"/>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4820" name="Rectangle 4"/>
          <p:cNvSpPr>
            <a:spLocks noChangeArrowheads="1"/>
          </p:cNvSpPr>
          <p:nvPr/>
        </p:nvSpPr>
        <p:spPr bwMode="auto">
          <a:xfrm>
            <a:off x="4800600" y="304800"/>
            <a:ext cx="2362200" cy="762000"/>
          </a:xfrm>
          <a:prstGeom prst="rect">
            <a:avLst/>
          </a:prstGeom>
          <a:noFill/>
          <a:ln w="9525">
            <a:noFill/>
            <a:miter lim="800000"/>
            <a:headEnd/>
            <a:tailEnd/>
          </a:ln>
        </p:spPr>
        <p:txBody>
          <a:bodyPr anchor="ctr"/>
          <a:lstStyle/>
          <a:p>
            <a:pPr algn="r" rtl="1">
              <a:defRPr/>
            </a:pPr>
            <a:r>
              <a:rPr lang="ar-JO" sz="4400" b="1" dirty="0">
                <a:solidFill>
                  <a:schemeClr val="bg1"/>
                </a:solidFill>
                <a:effectLst>
                  <a:outerShdw blurRad="38100" dist="38100" dir="2700000" algn="tl">
                    <a:srgbClr val="DDDDDD"/>
                  </a:outerShdw>
                </a:effectLst>
                <a:latin typeface="Accordance" panose="00000400000000000000" pitchFamily="2" charset="-78"/>
                <a:ea typeface="Accordance" panose="00000400000000000000" pitchFamily="2" charset="-78"/>
                <a:cs typeface="Accordance" panose="00000400000000000000" pitchFamily="2" charset="-78"/>
              </a:rPr>
              <a:t>التاريخ </a:t>
            </a:r>
            <a:r>
              <a:rPr lang="en-US" sz="4400" b="1" dirty="0">
                <a:solidFill>
                  <a:schemeClr val="bg1"/>
                </a:solidFill>
                <a:effectLst>
                  <a:outerShdw blurRad="38100" dist="38100" dir="2700000" algn="tl">
                    <a:srgbClr val="DDDDDD"/>
                  </a:outerShdw>
                </a:effectLst>
                <a:latin typeface="Accordance" panose="00000400000000000000" pitchFamily="2" charset="-78"/>
                <a:ea typeface="Accordance" panose="00000400000000000000" pitchFamily="2" charset="-78"/>
                <a:cs typeface="Accordance" panose="00000400000000000000" pitchFamily="2" charset="-78"/>
              </a:rPr>
              <a:t>:</a:t>
            </a:r>
          </a:p>
        </p:txBody>
      </p:sp>
      <p:pic>
        <p:nvPicPr>
          <p:cNvPr id="34821" name="Picture 5" descr="PCLOD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96000" y="1627188"/>
            <a:ext cx="2489200" cy="2335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822" name="Picture 6" descr="CSOSP00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953000" y="1474788"/>
            <a:ext cx="1282700" cy="104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823" name="Picture 7" descr="NPLSO00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143000"/>
            <a:ext cx="45339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25" name="WordArt 9"/>
          <p:cNvSpPr>
            <a:spLocks noChangeArrowheads="1" noChangeShapeType="1" noTextEdit="1"/>
          </p:cNvSpPr>
          <p:nvPr/>
        </p:nvSpPr>
        <p:spPr bwMode="auto">
          <a:xfrm>
            <a:off x="5940152" y="4648200"/>
            <a:ext cx="2594248" cy="1066800"/>
          </a:xfrm>
          <a:prstGeom prst="rect">
            <a:avLst/>
          </a:prstGeom>
        </p:spPr>
        <p:txBody>
          <a:bodyPr wrap="none" fromWordArt="1">
            <a:prstTxWarp prst="textDoubleWave1">
              <a:avLst>
                <a:gd name="adj1" fmla="val 6500"/>
                <a:gd name="adj2" fmla="val 0"/>
              </a:avLst>
            </a:prstTxWarp>
          </a:bodyPr>
          <a:lstStyle/>
          <a:p>
            <a:pPr algn="r" rtl="1"/>
            <a:r>
              <a:rPr lang="ar-JO" sz="3600" b="1" i="1"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rPr>
              <a:t>56م</a:t>
            </a:r>
            <a:endParaRPr lang="en-US" sz="3600" b="1" i="1"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34823"/>
                                        </p:tgtEl>
                                        <p:attrNameLst>
                                          <p:attrName>style.visibility</p:attrName>
                                        </p:attrNameLst>
                                      </p:cBhvr>
                                      <p:to>
                                        <p:strVal val="visible"/>
                                      </p:to>
                                    </p:set>
                                    <p:animEffect transition="in" filter="fade">
                                      <p:cBhvr>
                                        <p:cTn id="7" dur="2000"/>
                                        <p:tgtEl>
                                          <p:spTgt spid="3482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34820"/>
                                        </p:tgtEl>
                                        <p:attrNameLst>
                                          <p:attrName>style.visibility</p:attrName>
                                        </p:attrNameLst>
                                      </p:cBhvr>
                                      <p:to>
                                        <p:strVal val="visible"/>
                                      </p:to>
                                    </p:set>
                                    <p:anim to="" calcmode="lin" valueType="num">
                                      <p:cBhvr>
                                        <p:cTn id="12" dur="1" fill="hold"/>
                                        <p:tgtEl>
                                          <p:spTgt spid="34820"/>
                                        </p:tgtEl>
                                        <p:attrNameLst>
                                          <p:attrName/>
                                        </p:attrNameLst>
                                      </p:cBhvr>
                                    </p:anim>
                                  </p:childTnLst>
                                </p:cTn>
                              </p:par>
                              <p:par>
                                <p:cTn id="13" presetID="24" presetClass="entr" presetSubtype="0" fill="hold" nodeType="withEffect">
                                  <p:stCondLst>
                                    <p:cond delay="0"/>
                                  </p:stCondLst>
                                  <p:childTnLst>
                                    <p:set>
                                      <p:cBhvr>
                                        <p:cTn id="14" dur="1" fill="hold">
                                          <p:stCondLst>
                                            <p:cond delay="0"/>
                                          </p:stCondLst>
                                        </p:cTn>
                                        <p:tgtEl>
                                          <p:spTgt spid="34821"/>
                                        </p:tgtEl>
                                        <p:attrNameLst>
                                          <p:attrName>style.visibility</p:attrName>
                                        </p:attrNameLst>
                                      </p:cBhvr>
                                      <p:to>
                                        <p:strVal val="visible"/>
                                      </p:to>
                                    </p:set>
                                    <p:anim to="" calcmode="lin" valueType="num">
                                      <p:cBhvr>
                                        <p:cTn id="15" dur="1" fill="hold"/>
                                        <p:tgtEl>
                                          <p:spTgt spid="34821"/>
                                        </p:tgtEl>
                                        <p:attrNameLst>
                                          <p:attrName/>
                                        </p:attrNameLst>
                                      </p:cBhvr>
                                    </p:anim>
                                  </p:childTnLst>
                                </p:cTn>
                              </p:par>
                              <p:par>
                                <p:cTn id="16" presetID="24" presetClass="entr" presetSubtype="0" fill="hold" nodeType="withEffect">
                                  <p:stCondLst>
                                    <p:cond delay="0"/>
                                  </p:stCondLst>
                                  <p:childTnLst>
                                    <p:set>
                                      <p:cBhvr>
                                        <p:cTn id="17" dur="1" fill="hold">
                                          <p:stCondLst>
                                            <p:cond delay="0"/>
                                          </p:stCondLst>
                                        </p:cTn>
                                        <p:tgtEl>
                                          <p:spTgt spid="34822"/>
                                        </p:tgtEl>
                                        <p:attrNameLst>
                                          <p:attrName>style.visibility</p:attrName>
                                        </p:attrNameLst>
                                      </p:cBhvr>
                                      <p:to>
                                        <p:strVal val="visible"/>
                                      </p:to>
                                    </p:set>
                                    <p:anim to="" calcmode="lin" valueType="num">
                                      <p:cBhvr>
                                        <p:cTn id="18" dur="1" fill="hold"/>
                                        <p:tgtEl>
                                          <p:spTgt spid="34822"/>
                                        </p:tgtEl>
                                        <p:attrNameLst>
                                          <p:attrName/>
                                        </p:attrNameLst>
                                      </p:cBhvr>
                                    </p:anim>
                                  </p:childTnLst>
                                </p:cTn>
                              </p:par>
                            </p:childTnLst>
                          </p:cTn>
                        </p:par>
                        <p:par>
                          <p:cTn id="19" fill="hold" nodeType="afterGroup">
                            <p:stCondLst>
                              <p:cond delay="0"/>
                            </p:stCondLst>
                            <p:childTnLst>
                              <p:par>
                                <p:cTn id="20" presetID="9" presetClass="entr" presetSubtype="0" fill="hold" grpId="0" nodeType="afterEffect">
                                  <p:stCondLst>
                                    <p:cond delay="0"/>
                                  </p:stCondLst>
                                  <p:childTnLst>
                                    <p:set>
                                      <p:cBhvr>
                                        <p:cTn id="21" dur="1" fill="hold">
                                          <p:stCondLst>
                                            <p:cond delay="0"/>
                                          </p:stCondLst>
                                        </p:cTn>
                                        <p:tgtEl>
                                          <p:spTgt spid="34825"/>
                                        </p:tgtEl>
                                        <p:attrNameLst>
                                          <p:attrName>style.visibility</p:attrName>
                                        </p:attrNameLst>
                                      </p:cBhvr>
                                      <p:to>
                                        <p:strVal val="visible"/>
                                      </p:to>
                                    </p:set>
                                    <p:animEffect transition="in" filter="dissolve">
                                      <p:cBhvr>
                                        <p:cTn id="22" dur="1000"/>
                                        <p:tgtEl>
                                          <p:spTgt spid="348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p:bldP spid="34825" grpId="0" animBg="1"/>
    </p:bldLst>
  </p:timing>
</p:sld>
</file>

<file path=ppt/slides/slide2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0993" name="Rectangle 4"/>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eaLnBrk="0" hangingPunct="0"/>
            <a:endParaRPr lang="en-US">
              <a:solidFill>
                <a:srgbClr val="000000"/>
              </a:solidFill>
              <a:latin typeface="Arial" charset="0"/>
            </a:endParaRPr>
          </a:p>
        </p:txBody>
      </p:sp>
      <p:sp>
        <p:nvSpPr>
          <p:cNvPr id="340994" name="Rectangle 2"/>
          <p:cNvSpPr>
            <a:spLocks noGrp="1" noChangeArrowheads="1"/>
          </p:cNvSpPr>
          <p:nvPr>
            <p:ph type="ctrTitle"/>
          </p:nvPr>
        </p:nvSpPr>
        <p:spPr>
          <a:xfrm>
            <a:off x="0" y="0"/>
            <a:ext cx="9144000" cy="762000"/>
          </a:xfrm>
        </p:spPr>
        <p:txBody>
          <a:bodyPr/>
          <a:lstStyle/>
          <a:p>
            <a:pPr eaLnBrk="1" hangingPunct="1"/>
            <a:r>
              <a:rPr lang="en-US" altLang="ja-JP" dirty="0">
                <a:solidFill>
                  <a:srgbClr val="FFFFFF"/>
                </a:solidFill>
                <a:latin typeface="Arial" charset="0"/>
                <a:ea typeface="ＭＳ Ｐゴシック" charset="0"/>
                <a:cs typeface="ＭＳ Ｐゴシック" charset="0"/>
              </a:rPr>
              <a:t>"GIVE IT ALL!"</a:t>
            </a:r>
            <a:endParaRPr lang="en-US" dirty="0">
              <a:solidFill>
                <a:srgbClr val="FFFFFF"/>
              </a:solidFill>
              <a:latin typeface="Arial" charset="0"/>
              <a:ea typeface="ＭＳ Ｐゴシック" charset="0"/>
              <a:cs typeface="ＭＳ Ｐゴシック" charset="0"/>
            </a:endParaRPr>
          </a:p>
        </p:txBody>
      </p:sp>
      <p:pic>
        <p:nvPicPr>
          <p:cNvPr id="340995" name="Picture 2" descr="tithing preaching.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200" y="0"/>
            <a:ext cx="8229600" cy="6827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p:nvPr/>
        </p:nvSpPr>
        <p:spPr>
          <a:xfrm rot="20724174">
            <a:off x="4366503" y="505886"/>
            <a:ext cx="4737608" cy="923330"/>
          </a:xfrm>
          <a:prstGeom prst="rect">
            <a:avLst/>
          </a:prstGeom>
          <a:solidFill>
            <a:srgbClr val="0000FF"/>
          </a:solidFill>
        </p:spPr>
        <p:txBody>
          <a:bodyPr wrap="none">
            <a:spAutoFit/>
          </a:bodyPr>
          <a:lstStyle/>
          <a:p>
            <a:pPr algn="ctr" eaLnBrk="0" hangingPunct="0">
              <a:defRPr/>
            </a:pPr>
            <a:r>
              <a:rPr lang="en-US" sz="5400" b="1" cap="all" dirty="0">
                <a:ln w="9000" cmpd="sng">
                  <a:solidFill>
                    <a:srgbClr val="000000">
                      <a:shade val="50000"/>
                      <a:satMod val="120000"/>
                    </a:srgbClr>
                  </a:solidFill>
                  <a:prstDash val="solid"/>
                </a:ln>
                <a:solidFill>
                  <a:srgbClr val="FFFFFF"/>
                </a:solidFill>
                <a:effectLst>
                  <a:reflection blurRad="12700" stA="28000" endPos="45000" dist="1000" dir="5400000" sy="-100000" algn="bl" rotWithShape="0"/>
                </a:effectLst>
                <a:latin typeface="Arial" charset="0"/>
                <a:ea typeface="ＭＳ Ｐゴシック" charset="-128"/>
                <a:cs typeface="ＭＳ Ｐゴシック" charset="-128"/>
              </a:rPr>
              <a:t>You DECIDE!</a:t>
            </a:r>
          </a:p>
        </p:txBody>
      </p:sp>
      <p:sp>
        <p:nvSpPr>
          <p:cNvPr id="340997" name="Rectangle 2"/>
          <p:cNvSpPr txBox="1">
            <a:spLocks noChangeArrowheads="1"/>
          </p:cNvSpPr>
          <p:nvPr/>
        </p:nvSpPr>
        <p:spPr bwMode="auto">
          <a:xfrm>
            <a:off x="-1588" y="5638800"/>
            <a:ext cx="9144001" cy="1219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4000" b="1" dirty="0">
                <a:latin typeface="Arial" charset="0"/>
              </a:rPr>
              <a:t>Wow, that was the best sermon on tithing I</a:t>
            </a:r>
            <a:r>
              <a:rPr lang="fr-FR" sz="4000" b="1" dirty="0">
                <a:latin typeface="Arial" charset="0"/>
              </a:rPr>
              <a:t>'</a:t>
            </a:r>
            <a:r>
              <a:rPr lang="en-US" sz="4000" b="1" dirty="0">
                <a:latin typeface="Arial" charset="0"/>
              </a:rPr>
              <a:t>ve ever heard!</a:t>
            </a:r>
          </a:p>
        </p:txBody>
      </p:sp>
    </p:spTree>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43041" name="Picture 2" descr="openh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90800" y="42863"/>
            <a:ext cx="6553200" cy="6815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2" name="Rectangle 2"/>
          <p:cNvSpPr>
            <a:spLocks noGrp="1" noChangeArrowheads="1"/>
          </p:cNvSpPr>
          <p:nvPr>
            <p:ph type="ctrTitle"/>
          </p:nvPr>
        </p:nvSpPr>
        <p:spPr>
          <a:xfrm>
            <a:off x="228600" y="381000"/>
            <a:ext cx="8915400" cy="2133600"/>
          </a:xfrm>
        </p:spPr>
        <p:txBody>
          <a:bodyPr/>
          <a:lstStyle/>
          <a:p>
            <a:pPr marL="449263" indent="-449263" algn="l" eaLnBrk="1" hangingPunct="1"/>
            <a:r>
              <a:rPr lang="en-US">
                <a:solidFill>
                  <a:srgbClr val="FFFFFF"/>
                </a:solidFill>
                <a:latin typeface="Arial" charset="0"/>
                <a:ea typeface="ＭＳ Ｐゴシック" charset="0"/>
                <a:cs typeface="ＭＳ Ｐゴシック" charset="0"/>
              </a:rPr>
              <a:t>I. </a:t>
            </a:r>
            <a:r>
              <a:rPr lang="en-US" u="sng">
                <a:solidFill>
                  <a:srgbClr val="FFFF00"/>
                </a:solidFill>
                <a:latin typeface="Arial" charset="0"/>
                <a:ea typeface="ＭＳ Ｐゴシック" charset="0"/>
                <a:cs typeface="ＭＳ Ｐゴシック" charset="0"/>
              </a:rPr>
              <a:t>Principle</a:t>
            </a:r>
            <a:r>
              <a:rPr lang="en-US">
                <a:latin typeface="Arial" charset="0"/>
                <a:ea typeface="ＭＳ Ｐゴシック" charset="0"/>
                <a:cs typeface="ＭＳ Ｐゴシック" charset="0"/>
              </a:rPr>
              <a:t>: You decide how much you want to get blessed (9:6-7a).</a:t>
            </a:r>
            <a:endParaRPr lang="en-US">
              <a:solidFill>
                <a:srgbClr val="FFFFFF"/>
              </a:solidFill>
              <a:latin typeface="Arial" charset="0"/>
              <a:ea typeface="ＭＳ Ｐゴシック" charset="0"/>
              <a:cs typeface="ＭＳ Ｐゴシック" charset="0"/>
            </a:endParaRPr>
          </a:p>
        </p:txBody>
      </p:sp>
    </p:spTree>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065" name="Picture 3" descr="sow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6" name="Rectangle 2"/>
          <p:cNvSpPr>
            <a:spLocks noGrp="1" noChangeArrowheads="1"/>
          </p:cNvSpPr>
          <p:nvPr>
            <p:ph type="ctrTitle"/>
          </p:nvPr>
        </p:nvSpPr>
        <p:spPr>
          <a:xfrm>
            <a:off x="0" y="762000"/>
            <a:ext cx="6019800" cy="4114800"/>
          </a:xfrm>
        </p:spPr>
        <p:txBody>
          <a:bodyPr/>
          <a:lstStyle/>
          <a:p>
            <a:pPr eaLnBrk="1" hangingPunct="1"/>
            <a:r>
              <a:rPr lang="ar-JO" sz="4000" dirty="0">
                <a:solidFill>
                  <a:schemeClr val="tx1"/>
                </a:solidFill>
              </a:rPr>
              <a:t>ثانيًا. </a:t>
            </a:r>
            <a:r>
              <a:rPr lang="ar-JO" sz="4000" dirty="0">
                <a:solidFill>
                  <a:srgbClr val="7030A0"/>
                </a:solidFill>
              </a:rPr>
              <a:t>الفوائد</a:t>
            </a:r>
            <a:r>
              <a:rPr lang="ar-JO" sz="4000" dirty="0">
                <a:solidFill>
                  <a:schemeClr val="tx1"/>
                </a:solidFill>
              </a:rPr>
              <a:t>: يعطي العطاء السخي عوائد سخية لك ولله وللآخرين </a:t>
            </a:r>
            <a:br>
              <a:rPr lang="ar-JO" sz="4000" dirty="0">
                <a:solidFill>
                  <a:schemeClr val="tx1"/>
                </a:solidFill>
              </a:rPr>
            </a:br>
            <a:r>
              <a:rPr lang="ar-JO" sz="4000" dirty="0">
                <a:solidFill>
                  <a:schemeClr val="tx1"/>
                </a:solidFill>
              </a:rPr>
              <a:t>(9: 7 ب -15)</a:t>
            </a:r>
            <a:endParaRPr lang="en-US" sz="4000" dirty="0">
              <a:solidFill>
                <a:schemeClr val="tx1"/>
              </a:solidFill>
              <a:latin typeface="Arial" charset="0"/>
              <a:ea typeface="ＭＳ Ｐゴシック" charset="0"/>
              <a:cs typeface="ＭＳ Ｐゴシック" charset="0"/>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l" eaLnBrk="1" hangingPunct="1">
              <a:defRPr/>
            </a:pPr>
            <a:r>
              <a:rPr lang="en-US" sz="4000" i="1">
                <a:solidFill>
                  <a:srgbClr val="FFFFFF"/>
                </a:solidFill>
                <a:latin typeface="Arial" charset="0"/>
                <a:ea typeface="ＭＳ Ｐゴシック" charset="0"/>
                <a:cs typeface="ＭＳ Ｐゴシック" charset="0"/>
              </a:rPr>
              <a:t>II. Benefits of Generosity...</a:t>
            </a: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defRPr/>
            </a:pPr>
            <a:r>
              <a:rPr lang="en-US" sz="4000" b="1" i="1" kern="0" dirty="0">
                <a:solidFill>
                  <a:srgbClr val="FFFFFF"/>
                </a:solidFill>
                <a:latin typeface="Arial"/>
                <a:ea typeface="ＭＳ Ｐゴシック"/>
                <a:cs typeface="ＭＳ Ｐゴシック"/>
              </a:rPr>
              <a:t>A.  God blesses </a:t>
            </a:r>
            <a:r>
              <a:rPr lang="en-US" sz="4000" b="1" i="1" kern="0" dirty="0">
                <a:solidFill>
                  <a:srgbClr val="FFFF00"/>
                </a:solidFill>
                <a:latin typeface="Arial"/>
                <a:ea typeface="ＭＳ Ｐゴシック"/>
                <a:cs typeface="ＭＳ Ｐゴシック"/>
              </a:rPr>
              <a:t>you </a:t>
            </a:r>
            <a:r>
              <a:rPr lang="en-US" sz="4000" b="1" i="1" kern="0" dirty="0">
                <a:solidFill>
                  <a:srgbClr val="FFFFFF"/>
                </a:solidFill>
                <a:latin typeface="Arial"/>
                <a:ea typeface="ＭＳ Ｐゴシック"/>
                <a:cs typeface="ＭＳ Ｐゴシック"/>
              </a:rPr>
              <a:t>(9:7b-11a).</a:t>
            </a:r>
          </a:p>
        </p:txBody>
      </p:sp>
      <p:sp>
        <p:nvSpPr>
          <p:cNvPr id="7" name="Rectangle 2"/>
          <p:cNvSpPr txBox="1">
            <a:spLocks noChangeArrowheads="1"/>
          </p:cNvSpPr>
          <p:nvPr/>
        </p:nvSpPr>
        <p:spPr bwMode="auto">
          <a:xfrm>
            <a:off x="1447800" y="4724400"/>
            <a:ext cx="73914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ja-JP" sz="2800" b="1" dirty="0">
                <a:solidFill>
                  <a:srgbClr val="FFFFFF"/>
                </a:solidFill>
                <a:latin typeface="Arial" charset="0"/>
              </a:rPr>
              <a:t>"And don</a:t>
            </a:r>
            <a:r>
              <a:rPr lang="fr-FR" altLang="ja-JP" sz="2800" b="1" dirty="0">
                <a:solidFill>
                  <a:srgbClr val="FFFFFF"/>
                </a:solidFill>
                <a:latin typeface="Arial" charset="0"/>
              </a:rPr>
              <a:t>'</a:t>
            </a:r>
            <a:r>
              <a:rPr lang="en-US" altLang="ja-JP" sz="2800" b="1" dirty="0">
                <a:solidFill>
                  <a:srgbClr val="FFFFFF"/>
                </a:solidFill>
                <a:latin typeface="Arial" charset="0"/>
              </a:rPr>
              <a:t>t give reluctantly or in response to pressure. </a:t>
            </a:r>
            <a:r>
              <a:rPr lang="fr-FR" altLang="ja-JP" sz="2800" b="1" dirty="0">
                <a:solidFill>
                  <a:srgbClr val="FFFFFF"/>
                </a:solidFill>
                <a:latin typeface="Arial" charset="0"/>
              </a:rPr>
              <a:t>'</a:t>
            </a:r>
            <a:r>
              <a:rPr lang="en-US" altLang="ja-JP" sz="2800" b="1" dirty="0">
                <a:solidFill>
                  <a:srgbClr val="FFFFFF"/>
                </a:solidFill>
                <a:latin typeface="Arial" charset="0"/>
              </a:rPr>
              <a:t>For God loves a person who gives cheerfully</a:t>
            </a:r>
            <a:r>
              <a:rPr lang="fr-FR" altLang="ja-JP" sz="2800" b="1" dirty="0">
                <a:solidFill>
                  <a:srgbClr val="FFFFFF"/>
                </a:solidFill>
                <a:latin typeface="Arial" charset="0"/>
              </a:rPr>
              <a:t>'"</a:t>
            </a:r>
            <a:r>
              <a:rPr lang="en-US" altLang="ja-JP" sz="2800" b="1" dirty="0">
                <a:solidFill>
                  <a:srgbClr val="FFFFFF"/>
                </a:solidFill>
                <a:latin typeface="Arial" charset="0"/>
              </a:rPr>
              <a:t> </a:t>
            </a:r>
            <a:r>
              <a:rPr lang="en-US" altLang="ja-JP" sz="2000" b="1" dirty="0">
                <a:solidFill>
                  <a:srgbClr val="FFFFFF"/>
                </a:solidFill>
                <a:latin typeface="Arial" charset="0"/>
              </a:rPr>
              <a:t>(NLT).</a:t>
            </a:r>
            <a:endParaRPr lang="en-US" sz="2800" b="1" dirty="0">
              <a:solidFill>
                <a:srgbClr val="FFFFFF"/>
              </a:solidFill>
              <a:latin typeface="Arial" charset="0"/>
            </a:endParaRPr>
          </a:p>
        </p:txBody>
      </p:sp>
      <p:sp>
        <p:nvSpPr>
          <p:cNvPr id="8" name="Rectangle 2"/>
          <p:cNvSpPr txBox="1">
            <a:spLocks noChangeArrowheads="1"/>
          </p:cNvSpPr>
          <p:nvPr/>
        </p:nvSpPr>
        <p:spPr bwMode="auto">
          <a:xfrm>
            <a:off x="533400" y="4191000"/>
            <a:ext cx="7620000" cy="685800"/>
          </a:xfrm>
          <a:prstGeom prst="rect">
            <a:avLst/>
          </a:prstGeom>
          <a:noFill/>
          <a:ln w="9525">
            <a:noFill/>
            <a:miter lim="800000"/>
            <a:headEnd/>
            <a:tailEnd/>
          </a:ln>
        </p:spPr>
        <p:txBody>
          <a:bodyPr anchor="ctr"/>
          <a:lstStyle/>
          <a:p>
            <a:pPr>
              <a:defRPr/>
            </a:pPr>
            <a:r>
              <a:rPr lang="en-US" sz="2800" b="1" u="sng" kern="0" dirty="0">
                <a:solidFill>
                  <a:srgbClr val="FFFF00"/>
                </a:solidFill>
                <a:latin typeface="Arial"/>
                <a:ea typeface="ＭＳ Ｐゴシック"/>
                <a:cs typeface="ＭＳ Ｐゴシック"/>
              </a:rPr>
              <a:t>1.  God is pleased with you (7b). </a:t>
            </a:r>
          </a:p>
        </p:txBody>
      </p:sp>
      <p:sp>
        <p:nvSpPr>
          <p:cNvPr id="9"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GOD</a:t>
            </a:r>
          </a:p>
        </p:txBody>
      </p:sp>
      <p:sp>
        <p:nvSpPr>
          <p:cNvPr id="10"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YOU</a:t>
            </a:r>
          </a:p>
        </p:txBody>
      </p:sp>
      <p:sp>
        <p:nvSpPr>
          <p:cNvPr id="11" name="Striped Right Arrow 10"/>
          <p:cNvSpPr/>
          <p:nvPr/>
        </p:nvSpPr>
        <p:spPr bwMode="auto">
          <a:xfrm rot="7381776">
            <a:off x="3181350" y="2455863"/>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a:solidFill>
                <a:srgbClr val="000000"/>
              </a:solidFill>
              <a:latin typeface="Arial" charset="0"/>
              <a:ea typeface="ＭＳ Ｐゴシック" charset="-128"/>
              <a:cs typeface="ＭＳ Ｐゴシック"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Lst>
  </p:timing>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l" eaLnBrk="1" hangingPunct="1">
              <a:defRPr/>
            </a:pPr>
            <a:r>
              <a:rPr lang="en-US" sz="4000" i="1">
                <a:solidFill>
                  <a:srgbClr val="FFFFFF"/>
                </a:solidFill>
                <a:latin typeface="Arial" charset="0"/>
                <a:ea typeface="ＭＳ Ｐゴシック" charset="0"/>
                <a:cs typeface="ＭＳ Ｐゴシック" charset="0"/>
              </a:rPr>
              <a:t>II. Benefits of Generosity...</a:t>
            </a: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defRPr/>
            </a:pPr>
            <a:r>
              <a:rPr lang="en-US" sz="4000" b="1" i="1" kern="0" dirty="0">
                <a:solidFill>
                  <a:srgbClr val="FFFFFF"/>
                </a:solidFill>
                <a:latin typeface="Arial"/>
                <a:ea typeface="ＭＳ Ｐゴシック"/>
                <a:cs typeface="ＭＳ Ｐゴシック"/>
              </a:rPr>
              <a:t>A. God blesses </a:t>
            </a:r>
            <a:r>
              <a:rPr lang="en-US" sz="4000" b="1" i="1" kern="0" dirty="0">
                <a:solidFill>
                  <a:srgbClr val="FFFF00"/>
                </a:solidFill>
                <a:latin typeface="Arial"/>
                <a:ea typeface="ＭＳ Ｐゴシック"/>
                <a:cs typeface="ＭＳ Ｐゴシック"/>
              </a:rPr>
              <a:t>you </a:t>
            </a:r>
            <a:r>
              <a:rPr lang="en-US" sz="4000" b="1" i="1" kern="0" dirty="0">
                <a:solidFill>
                  <a:srgbClr val="FFFFFF"/>
                </a:solidFill>
                <a:latin typeface="Arial"/>
                <a:ea typeface="ＭＳ Ｐゴシック"/>
                <a:cs typeface="ＭＳ Ｐゴシック"/>
              </a:rPr>
              <a:t>(9:7b-11a).</a:t>
            </a:r>
          </a:p>
        </p:txBody>
      </p:sp>
      <p:sp>
        <p:nvSpPr>
          <p:cNvPr id="7" name="Rectangle 2"/>
          <p:cNvSpPr txBox="1">
            <a:spLocks noChangeArrowheads="1"/>
          </p:cNvSpPr>
          <p:nvPr/>
        </p:nvSpPr>
        <p:spPr bwMode="auto">
          <a:xfrm>
            <a:off x="1447800" y="4724400"/>
            <a:ext cx="73914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baseline="30000" dirty="0">
                <a:solidFill>
                  <a:srgbClr val="FFFFFF"/>
                </a:solidFill>
                <a:latin typeface="Arial" charset="0"/>
              </a:rPr>
              <a:t>8</a:t>
            </a:r>
            <a:r>
              <a:rPr lang="en-US" altLang="ja-JP" sz="2800" b="1" baseline="30000" dirty="0">
                <a:solidFill>
                  <a:srgbClr val="FFFFFF"/>
                </a:solidFill>
                <a:latin typeface="Arial" charset="0"/>
              </a:rPr>
              <a:t>"</a:t>
            </a:r>
            <a:r>
              <a:rPr lang="en-US" altLang="ja-JP" sz="2800" b="1" dirty="0">
                <a:solidFill>
                  <a:srgbClr val="FFFFFF"/>
                </a:solidFill>
                <a:latin typeface="Arial" charset="0"/>
              </a:rPr>
              <a:t>And God will generously provide all you need" </a:t>
            </a:r>
            <a:r>
              <a:rPr lang="en-US" altLang="ja-JP" sz="2000" b="1" dirty="0">
                <a:solidFill>
                  <a:srgbClr val="FFFFFF"/>
                </a:solidFill>
                <a:latin typeface="Arial" charset="0"/>
              </a:rPr>
              <a:t>(NLT).</a:t>
            </a:r>
            <a:endParaRPr lang="en-US" sz="2800" b="1" dirty="0">
              <a:solidFill>
                <a:srgbClr val="FFFFFF"/>
              </a:solidFill>
              <a:latin typeface="Arial" charset="0"/>
            </a:endParaRPr>
          </a:p>
        </p:txBody>
      </p:sp>
      <p:sp>
        <p:nvSpPr>
          <p:cNvPr id="8" name="Rectangle 2"/>
          <p:cNvSpPr txBox="1">
            <a:spLocks noChangeArrowheads="1"/>
          </p:cNvSpPr>
          <p:nvPr/>
        </p:nvSpPr>
        <p:spPr bwMode="auto">
          <a:xfrm>
            <a:off x="533400" y="4191000"/>
            <a:ext cx="7620000" cy="685800"/>
          </a:xfrm>
          <a:prstGeom prst="rect">
            <a:avLst/>
          </a:prstGeom>
          <a:noFill/>
          <a:ln w="9525">
            <a:noFill/>
            <a:miter lim="800000"/>
            <a:headEnd/>
            <a:tailEnd/>
          </a:ln>
        </p:spPr>
        <p:txBody>
          <a:bodyPr anchor="ctr"/>
          <a:lstStyle/>
          <a:p>
            <a:pPr>
              <a:defRPr/>
            </a:pPr>
            <a:r>
              <a:rPr lang="en-US" sz="2800" b="1" u="sng" kern="0" dirty="0">
                <a:solidFill>
                  <a:srgbClr val="FFFF00"/>
                </a:solidFill>
                <a:latin typeface="Arial"/>
                <a:ea typeface="ＭＳ Ｐゴシック"/>
                <a:cs typeface="ＭＳ Ｐゴシック"/>
              </a:rPr>
              <a:t>2. God meets your every need (8a). </a:t>
            </a:r>
          </a:p>
        </p:txBody>
      </p:sp>
      <p:sp>
        <p:nvSpPr>
          <p:cNvPr id="12"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GOD</a:t>
            </a:r>
          </a:p>
        </p:txBody>
      </p:sp>
      <p:sp>
        <p:nvSpPr>
          <p:cNvPr id="13"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YOU</a:t>
            </a:r>
          </a:p>
        </p:txBody>
      </p:sp>
      <p:sp>
        <p:nvSpPr>
          <p:cNvPr id="14" name="Striped Right Arrow 13"/>
          <p:cNvSpPr/>
          <p:nvPr/>
        </p:nvSpPr>
        <p:spPr bwMode="auto">
          <a:xfrm rot="7381776">
            <a:off x="3181350" y="245586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a:solidFill>
                <a:srgbClr val="000000"/>
              </a:solidFill>
              <a:latin typeface="Arial" charset="0"/>
              <a:ea typeface="ＭＳ Ｐゴシック" charset="-128"/>
              <a:cs typeface="ＭＳ Ｐゴシック"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l" eaLnBrk="1" hangingPunct="1">
              <a:defRPr/>
            </a:pPr>
            <a:r>
              <a:rPr lang="en-US" sz="4000" i="1">
                <a:solidFill>
                  <a:srgbClr val="FFFFFF"/>
                </a:solidFill>
                <a:latin typeface="Arial" charset="0"/>
                <a:ea typeface="ＭＳ Ｐゴシック" charset="0"/>
                <a:cs typeface="ＭＳ Ｐゴシック" charset="0"/>
              </a:rPr>
              <a:t>II. Benefits of Generosity...</a:t>
            </a: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defRPr/>
            </a:pPr>
            <a:r>
              <a:rPr lang="en-US" sz="4000" b="1" i="1" kern="0" dirty="0">
                <a:solidFill>
                  <a:srgbClr val="FFFFFF"/>
                </a:solidFill>
                <a:latin typeface="Arial"/>
                <a:ea typeface="ＭＳ Ｐゴシック"/>
                <a:cs typeface="ＭＳ Ｐゴシック"/>
              </a:rPr>
              <a:t>A.  God blesses </a:t>
            </a:r>
            <a:r>
              <a:rPr lang="en-US" sz="4000" b="1" i="1" kern="0" dirty="0">
                <a:solidFill>
                  <a:srgbClr val="FFFF00"/>
                </a:solidFill>
                <a:latin typeface="Arial"/>
                <a:ea typeface="ＭＳ Ｐゴシック"/>
                <a:cs typeface="ＭＳ Ｐゴシック"/>
              </a:rPr>
              <a:t>you </a:t>
            </a:r>
            <a:r>
              <a:rPr lang="en-US" sz="4000" b="1" i="1" kern="0" dirty="0">
                <a:solidFill>
                  <a:srgbClr val="FFFFFF"/>
                </a:solidFill>
                <a:latin typeface="Arial"/>
                <a:ea typeface="ＭＳ Ｐゴシック"/>
                <a:cs typeface="ＭＳ Ｐゴシック"/>
              </a:rPr>
              <a:t>(9:7b-11a).</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GOD</a:t>
            </a: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YOU</a:t>
            </a:r>
          </a:p>
        </p:txBody>
      </p:sp>
      <p:sp>
        <p:nvSpPr>
          <p:cNvPr id="6" name="Striped Right Arrow 5"/>
          <p:cNvSpPr/>
          <p:nvPr/>
        </p:nvSpPr>
        <p:spPr bwMode="auto">
          <a:xfrm rot="7381776">
            <a:off x="3181350" y="2455863"/>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a:solidFill>
                <a:srgbClr val="000000"/>
              </a:solidFill>
              <a:latin typeface="Arial" charset="0"/>
              <a:ea typeface="ＭＳ Ｐゴシック" charset="-128"/>
              <a:cs typeface="ＭＳ Ｐゴシック" charset="-128"/>
            </a:endParaRPr>
          </a:p>
        </p:txBody>
      </p:sp>
      <p:sp>
        <p:nvSpPr>
          <p:cNvPr id="7" name="Rectangle 2"/>
          <p:cNvSpPr txBox="1">
            <a:spLocks noChangeArrowheads="1"/>
          </p:cNvSpPr>
          <p:nvPr/>
        </p:nvSpPr>
        <p:spPr bwMode="auto">
          <a:xfrm>
            <a:off x="762000" y="5105400"/>
            <a:ext cx="83820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ja-JP" b="1" dirty="0">
                <a:solidFill>
                  <a:srgbClr val="FFFFFF"/>
                </a:solidFill>
                <a:latin typeface="Arial" charset="0"/>
              </a:rPr>
              <a:t>"Then you will always have everything you need and plenty left over to share with others. </a:t>
            </a:r>
            <a:r>
              <a:rPr lang="en-US" altLang="ja-JP" b="1" baseline="30000" dirty="0">
                <a:solidFill>
                  <a:srgbClr val="FFFFFF"/>
                </a:solidFill>
                <a:latin typeface="Arial" charset="0"/>
              </a:rPr>
              <a:t>9</a:t>
            </a:r>
            <a:r>
              <a:rPr lang="en-US" altLang="ja-JP" b="1" dirty="0">
                <a:solidFill>
                  <a:srgbClr val="FFFFFF"/>
                </a:solidFill>
                <a:latin typeface="Arial" charset="0"/>
              </a:rPr>
              <a:t>As the Scriptures say, </a:t>
            </a:r>
            <a:r>
              <a:rPr lang="fr-FR" altLang="ja-JP" b="1" dirty="0">
                <a:solidFill>
                  <a:srgbClr val="FFFFFF"/>
                </a:solidFill>
                <a:latin typeface="Arial" charset="0"/>
              </a:rPr>
              <a:t>'</a:t>
            </a:r>
            <a:r>
              <a:rPr lang="en-US" altLang="ja-JP" b="1" dirty="0">
                <a:solidFill>
                  <a:srgbClr val="FFFFFF"/>
                </a:solidFill>
                <a:latin typeface="Arial" charset="0"/>
              </a:rPr>
              <a:t>They share freely and give generously to the poor. Their good deeds will be remembered forever</a:t>
            </a:r>
            <a:r>
              <a:rPr lang="fr-FR" altLang="ja-JP" b="1" dirty="0">
                <a:solidFill>
                  <a:srgbClr val="FFFFFF"/>
                </a:solidFill>
                <a:latin typeface="Arial" charset="0"/>
              </a:rPr>
              <a:t>'</a:t>
            </a:r>
            <a:r>
              <a:rPr lang="fr-FR" altLang="ja-JP" sz="2800" b="1" dirty="0">
                <a:solidFill>
                  <a:srgbClr val="FFFFFF"/>
                </a:solidFill>
                <a:latin typeface="Arial" charset="0"/>
              </a:rPr>
              <a:t>"</a:t>
            </a:r>
            <a:r>
              <a:rPr lang="en-US" altLang="ja-JP" sz="2800" b="1" dirty="0">
                <a:solidFill>
                  <a:srgbClr val="FFFFFF"/>
                </a:solidFill>
                <a:latin typeface="Arial" charset="0"/>
              </a:rPr>
              <a:t> </a:t>
            </a:r>
            <a:r>
              <a:rPr lang="en-US" altLang="ja-JP" sz="2000" b="1" dirty="0">
                <a:solidFill>
                  <a:srgbClr val="FFFFFF"/>
                </a:solidFill>
                <a:latin typeface="Arial" charset="0"/>
              </a:rPr>
              <a:t>(NLT).</a:t>
            </a:r>
            <a:endParaRPr lang="en-US" sz="2800" b="1" dirty="0">
              <a:solidFill>
                <a:srgbClr val="FFFFFF"/>
              </a:solidFill>
              <a:latin typeface="Arial" charset="0"/>
            </a:endParaRPr>
          </a:p>
        </p:txBody>
      </p:sp>
      <p:sp>
        <p:nvSpPr>
          <p:cNvPr id="8" name="Rectangle 2"/>
          <p:cNvSpPr txBox="1">
            <a:spLocks noChangeArrowheads="1"/>
          </p:cNvSpPr>
          <p:nvPr/>
        </p:nvSpPr>
        <p:spPr bwMode="auto">
          <a:xfrm>
            <a:off x="533400" y="4191000"/>
            <a:ext cx="8610600" cy="685800"/>
          </a:xfrm>
          <a:prstGeom prst="rect">
            <a:avLst/>
          </a:prstGeom>
          <a:noFill/>
          <a:ln w="9525">
            <a:noFill/>
            <a:miter lim="800000"/>
            <a:headEnd/>
            <a:tailEnd/>
          </a:ln>
        </p:spPr>
        <p:txBody>
          <a:bodyPr anchor="ctr"/>
          <a:lstStyle/>
          <a:p>
            <a:pPr>
              <a:defRPr/>
            </a:pPr>
            <a:r>
              <a:rPr lang="en-US" sz="2800" b="1" u="sng" kern="0" dirty="0">
                <a:solidFill>
                  <a:srgbClr val="FFFF00"/>
                </a:solidFill>
                <a:latin typeface="Arial" charset="0"/>
                <a:ea typeface="ＭＳ Ｐゴシック" charset="-128"/>
                <a:cs typeface="ＭＳ Ｐゴシック" charset="-128"/>
              </a:rPr>
              <a:t>3. </a:t>
            </a:r>
            <a:r>
              <a:rPr lang="en-US" sz="2800" b="1" u="sng" dirty="0">
                <a:solidFill>
                  <a:srgbClr val="FFFF00"/>
                </a:solidFill>
                <a:latin typeface="Arial" charset="0"/>
                <a:ea typeface="ＭＳ Ｐゴシック" charset="-128"/>
                <a:cs typeface="ＭＳ Ｐゴシック" charset="-128"/>
              </a:rPr>
              <a:t>God increases your ability to give to others (8b-11a).</a:t>
            </a:r>
            <a:endParaRPr lang="en-US" sz="2800" b="1" u="sng" kern="0" dirty="0">
              <a:solidFill>
                <a:srgbClr val="FFFF00"/>
              </a:solidFill>
              <a:latin typeface="Arial" charset="0"/>
              <a:ea typeface="ＭＳ Ｐゴシック" charset="-128"/>
              <a:cs typeface="ＭＳ Ｐゴシック"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l" eaLnBrk="1" hangingPunct="1">
              <a:defRPr/>
            </a:pPr>
            <a:r>
              <a:rPr lang="en-US" sz="4000" i="1">
                <a:solidFill>
                  <a:srgbClr val="FFFFFF"/>
                </a:solidFill>
                <a:latin typeface="Arial" charset="0"/>
                <a:ea typeface="ＭＳ Ｐゴシック" charset="0"/>
                <a:cs typeface="ＭＳ Ｐゴシック" charset="0"/>
              </a:rPr>
              <a:t>II. Benefits of Generosity...</a:t>
            </a: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defRPr/>
            </a:pPr>
            <a:r>
              <a:rPr lang="en-US" sz="4000" b="1" i="1" kern="0" dirty="0">
                <a:solidFill>
                  <a:srgbClr val="FFFFFF"/>
                </a:solidFill>
                <a:latin typeface="Arial"/>
                <a:ea typeface="ＭＳ Ｐゴシック"/>
                <a:cs typeface="ＭＳ Ｐゴシック"/>
              </a:rPr>
              <a:t>A.  God blesses </a:t>
            </a:r>
            <a:r>
              <a:rPr lang="en-US" sz="4000" b="1" i="1" kern="0" dirty="0">
                <a:solidFill>
                  <a:srgbClr val="FFFF00"/>
                </a:solidFill>
                <a:latin typeface="Arial"/>
                <a:ea typeface="ＭＳ Ｐゴシック"/>
                <a:cs typeface="ＭＳ Ｐゴシック"/>
              </a:rPr>
              <a:t>you </a:t>
            </a:r>
            <a:r>
              <a:rPr lang="en-US" sz="4000" b="1" i="1" kern="0" dirty="0">
                <a:solidFill>
                  <a:srgbClr val="FFFFFF"/>
                </a:solidFill>
                <a:latin typeface="Arial"/>
                <a:ea typeface="ＭＳ Ｐゴシック"/>
                <a:cs typeface="ＭＳ Ｐゴシック"/>
              </a:rPr>
              <a:t>(9:7b-11a).</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GOD</a:t>
            </a: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YOU</a:t>
            </a:r>
          </a:p>
        </p:txBody>
      </p:sp>
      <p:sp>
        <p:nvSpPr>
          <p:cNvPr id="6" name="Striped Right Arrow 5"/>
          <p:cNvSpPr/>
          <p:nvPr/>
        </p:nvSpPr>
        <p:spPr bwMode="auto">
          <a:xfrm rot="7381776">
            <a:off x="3181350" y="245586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a:solidFill>
                <a:srgbClr val="000000"/>
              </a:solidFill>
              <a:latin typeface="Arial" charset="0"/>
              <a:ea typeface="ＭＳ Ｐゴシック" charset="-128"/>
              <a:cs typeface="ＭＳ Ｐゴシック" charset="-128"/>
            </a:endParaRPr>
          </a:p>
        </p:txBody>
      </p:sp>
      <p:sp>
        <p:nvSpPr>
          <p:cNvPr id="349190" name="Rectangle 2"/>
          <p:cNvSpPr txBox="1">
            <a:spLocks noChangeArrowheads="1"/>
          </p:cNvSpPr>
          <p:nvPr/>
        </p:nvSpPr>
        <p:spPr bwMode="auto">
          <a:xfrm>
            <a:off x="609600" y="5029200"/>
            <a:ext cx="83820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ja-JP" b="1" dirty="0">
                <a:solidFill>
                  <a:srgbClr val="FFFFFF"/>
                </a:solidFill>
                <a:latin typeface="Arial" charset="0"/>
              </a:rPr>
              <a:t>"</a:t>
            </a:r>
            <a:r>
              <a:rPr lang="en-US" altLang="ja-JP" b="1" baseline="30000" dirty="0">
                <a:solidFill>
                  <a:srgbClr val="FFFFFF"/>
                </a:solidFill>
                <a:latin typeface="Arial" charset="0"/>
              </a:rPr>
              <a:t>10</a:t>
            </a:r>
            <a:r>
              <a:rPr lang="en-US" altLang="ja-JP" b="1" dirty="0">
                <a:solidFill>
                  <a:srgbClr val="FFFFFF"/>
                </a:solidFill>
                <a:latin typeface="Arial" charset="0"/>
              </a:rPr>
              <a:t>For God is the one who provides seed for the farmer and then bread to eat. In the same way, he will provide and increase your resources and then produce a great harvest of generosity in you.  </a:t>
            </a:r>
            <a:r>
              <a:rPr lang="en-US" altLang="ja-JP" b="1" baseline="30000" dirty="0">
                <a:solidFill>
                  <a:srgbClr val="FFFFFF"/>
                </a:solidFill>
                <a:latin typeface="Arial" charset="0"/>
              </a:rPr>
              <a:t>11</a:t>
            </a:r>
            <a:r>
              <a:rPr lang="en-US" altLang="ja-JP" b="1" dirty="0">
                <a:solidFill>
                  <a:srgbClr val="FFFFFF"/>
                </a:solidFill>
                <a:latin typeface="Arial" charset="0"/>
              </a:rPr>
              <a:t>Yes, you will be enriched in every way so that you can always be generous" </a:t>
            </a:r>
            <a:r>
              <a:rPr lang="en-US" altLang="ja-JP" sz="2000" b="1" dirty="0">
                <a:solidFill>
                  <a:srgbClr val="FFFFFF"/>
                </a:solidFill>
                <a:latin typeface="Arial" charset="0"/>
              </a:rPr>
              <a:t>(NLT).</a:t>
            </a:r>
            <a:endParaRPr lang="en-US" sz="2800" b="1" dirty="0">
              <a:solidFill>
                <a:srgbClr val="FFFFFF"/>
              </a:solidFill>
              <a:latin typeface="Arial" charset="0"/>
            </a:endParaRPr>
          </a:p>
        </p:txBody>
      </p:sp>
      <p:sp>
        <p:nvSpPr>
          <p:cNvPr id="8" name="Rectangle 2"/>
          <p:cNvSpPr txBox="1">
            <a:spLocks noChangeArrowheads="1"/>
          </p:cNvSpPr>
          <p:nvPr/>
        </p:nvSpPr>
        <p:spPr bwMode="auto">
          <a:xfrm>
            <a:off x="533400" y="4191000"/>
            <a:ext cx="8610600" cy="685800"/>
          </a:xfrm>
          <a:prstGeom prst="rect">
            <a:avLst/>
          </a:prstGeom>
          <a:noFill/>
          <a:ln w="9525">
            <a:noFill/>
            <a:miter lim="800000"/>
            <a:headEnd/>
            <a:tailEnd/>
          </a:ln>
        </p:spPr>
        <p:txBody>
          <a:bodyPr anchor="ctr"/>
          <a:lstStyle/>
          <a:p>
            <a:pPr>
              <a:defRPr/>
            </a:pPr>
            <a:r>
              <a:rPr lang="en-US" sz="2800" b="1" u="sng" kern="0" dirty="0">
                <a:solidFill>
                  <a:srgbClr val="FFFF00"/>
                </a:solidFill>
                <a:latin typeface="Arial" charset="0"/>
                <a:ea typeface="ＭＳ Ｐゴシック" charset="-128"/>
                <a:cs typeface="ＭＳ Ｐゴシック" charset="-128"/>
              </a:rPr>
              <a:t>3. </a:t>
            </a:r>
            <a:r>
              <a:rPr lang="en-US" sz="2800" b="1" u="sng" dirty="0">
                <a:solidFill>
                  <a:srgbClr val="FFFF00"/>
                </a:solidFill>
                <a:latin typeface="Arial" charset="0"/>
                <a:ea typeface="ＭＳ Ｐゴシック" charset="-128"/>
                <a:cs typeface="ＭＳ Ｐゴシック" charset="-128"/>
              </a:rPr>
              <a:t>God increases your ability to give to others (8b-11a).</a:t>
            </a:r>
            <a:endParaRPr lang="en-US" sz="2800" b="1" u="sng" kern="0" dirty="0">
              <a:solidFill>
                <a:srgbClr val="FFFF00"/>
              </a:solidFill>
              <a:latin typeface="Arial" charset="0"/>
              <a:ea typeface="ＭＳ Ｐゴシック" charset="-128"/>
              <a:cs typeface="ＭＳ Ｐゴシック" charset="-128"/>
            </a:endParaRPr>
          </a:p>
        </p:txBody>
      </p:sp>
    </p:spTree>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l" eaLnBrk="1" hangingPunct="1">
              <a:defRPr/>
            </a:pPr>
            <a:r>
              <a:rPr lang="en-US" sz="4000" i="1">
                <a:solidFill>
                  <a:srgbClr val="FFFFFF"/>
                </a:solidFill>
                <a:latin typeface="Arial" charset="0"/>
                <a:ea typeface="ＭＳ Ｐゴシック" charset="0"/>
                <a:cs typeface="ＭＳ Ｐゴシック" charset="0"/>
              </a:rPr>
              <a:t>II. Benefits of Generosity...</a:t>
            </a: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defRPr/>
            </a:pPr>
            <a:r>
              <a:rPr lang="en-US" sz="4000" b="1" i="1" kern="0" dirty="0">
                <a:solidFill>
                  <a:srgbClr val="FFFFFF"/>
                </a:solidFill>
                <a:latin typeface="Arial"/>
                <a:ea typeface="ＭＳ Ｐゴシック"/>
                <a:cs typeface="ＭＳ Ｐゴシック"/>
              </a:rPr>
              <a:t>B.  You bless </a:t>
            </a:r>
            <a:r>
              <a:rPr lang="en-US" sz="4000" b="1" i="1" kern="0" dirty="0">
                <a:solidFill>
                  <a:srgbClr val="FFFF00"/>
                </a:solidFill>
                <a:latin typeface="Arial"/>
                <a:ea typeface="ＭＳ Ｐゴシック"/>
                <a:cs typeface="ＭＳ Ｐゴシック"/>
              </a:rPr>
              <a:t>others </a:t>
            </a:r>
            <a:r>
              <a:rPr lang="en-US" sz="4000" b="1" i="1" kern="0" dirty="0">
                <a:solidFill>
                  <a:srgbClr val="FFFFFF"/>
                </a:solidFill>
                <a:latin typeface="Arial"/>
                <a:ea typeface="ＭＳ Ｐゴシック"/>
                <a:cs typeface="ＭＳ Ｐゴシック"/>
              </a:rPr>
              <a:t>(9:11b-12a).</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GOD</a:t>
            </a: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YOU</a:t>
            </a:r>
          </a:p>
        </p:txBody>
      </p:sp>
      <p:sp>
        <p:nvSpPr>
          <p:cNvPr id="6" name="Striped Right Arrow 5"/>
          <p:cNvSpPr/>
          <p:nvPr/>
        </p:nvSpPr>
        <p:spPr bwMode="auto">
          <a:xfrm>
            <a:off x="3810000" y="3124200"/>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a:solidFill>
                <a:srgbClr val="000000"/>
              </a:solidFill>
              <a:latin typeface="Arial" charset="0"/>
              <a:ea typeface="ＭＳ Ｐゴシック" charset="-128"/>
              <a:cs typeface="ＭＳ Ｐゴシック" charset="-128"/>
            </a:endParaRPr>
          </a:p>
        </p:txBody>
      </p:sp>
      <p:sp>
        <p:nvSpPr>
          <p:cNvPr id="7" name="Rectangle 2"/>
          <p:cNvSpPr txBox="1">
            <a:spLocks noChangeArrowheads="1"/>
          </p:cNvSpPr>
          <p:nvPr/>
        </p:nvSpPr>
        <p:spPr bwMode="auto">
          <a:xfrm>
            <a:off x="457200" y="4648200"/>
            <a:ext cx="86868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ja-JP" b="1" dirty="0">
                <a:solidFill>
                  <a:srgbClr val="FFFFFF"/>
                </a:solidFill>
                <a:latin typeface="Arial" charset="0"/>
              </a:rPr>
              <a:t>"And when we take your gifts to those who need them, they will thank God"</a:t>
            </a:r>
            <a:r>
              <a:rPr lang="en-US" altLang="ja-JP" sz="1800" b="1" dirty="0">
                <a:solidFill>
                  <a:srgbClr val="FFFFFF"/>
                </a:solidFill>
                <a:latin typeface="Arial" charset="0"/>
              </a:rPr>
              <a:t> (NLT).</a:t>
            </a:r>
            <a:endParaRPr lang="en-US" b="1" dirty="0">
              <a:solidFill>
                <a:srgbClr val="FFFFFF"/>
              </a:solidFill>
              <a:latin typeface="Arial" charset="0"/>
            </a:endParaRPr>
          </a:p>
        </p:txBody>
      </p:sp>
      <p:sp>
        <p:nvSpPr>
          <p:cNvPr id="8" name="Rectangle 2"/>
          <p:cNvSpPr txBox="1">
            <a:spLocks noChangeArrowheads="1"/>
          </p:cNvSpPr>
          <p:nvPr/>
        </p:nvSpPr>
        <p:spPr bwMode="auto">
          <a:xfrm>
            <a:off x="457200" y="4343400"/>
            <a:ext cx="7924800" cy="990600"/>
          </a:xfrm>
          <a:prstGeom prst="rect">
            <a:avLst/>
          </a:prstGeom>
          <a:noFill/>
          <a:ln w="9525">
            <a:noFill/>
            <a:miter lim="800000"/>
            <a:headEnd/>
            <a:tailEnd/>
          </a:ln>
        </p:spPr>
        <p:txBody>
          <a:bodyPr anchor="ctr"/>
          <a:lstStyle/>
          <a:p>
            <a:pPr>
              <a:defRPr/>
            </a:pPr>
            <a:r>
              <a:rPr lang="en-US" sz="2800" b="1" u="sng" kern="0" dirty="0">
                <a:solidFill>
                  <a:srgbClr val="FFFF00"/>
                </a:solidFill>
                <a:latin typeface="Arial"/>
                <a:ea typeface="ＭＳ Ｐゴシック"/>
                <a:cs typeface="ＭＳ Ｐゴシック"/>
              </a:rPr>
              <a:t>1. Recipients of gifts realize God alone meets their needs (11b).</a:t>
            </a: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OTHERS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l" eaLnBrk="1" hangingPunct="1">
              <a:defRPr/>
            </a:pPr>
            <a:r>
              <a:rPr lang="en-US" sz="4000" i="1">
                <a:solidFill>
                  <a:srgbClr val="FFFFFF"/>
                </a:solidFill>
                <a:latin typeface="Arial" charset="0"/>
                <a:ea typeface="ＭＳ Ｐゴシック" charset="0"/>
                <a:cs typeface="ＭＳ Ｐゴシック" charset="0"/>
              </a:rPr>
              <a:t>II. Benefits of Generosity...</a:t>
            </a: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defRPr/>
            </a:pPr>
            <a:r>
              <a:rPr lang="en-US" sz="4000" b="1" i="1" kern="0" dirty="0">
                <a:solidFill>
                  <a:srgbClr val="FFFFFF"/>
                </a:solidFill>
                <a:latin typeface="Arial"/>
                <a:ea typeface="ＭＳ Ｐゴシック"/>
                <a:cs typeface="ＭＳ Ｐゴシック"/>
              </a:rPr>
              <a:t>B.  You bless </a:t>
            </a:r>
            <a:r>
              <a:rPr lang="en-US" sz="4000" b="1" i="1" kern="0" dirty="0">
                <a:solidFill>
                  <a:srgbClr val="FFFF00"/>
                </a:solidFill>
                <a:latin typeface="Arial"/>
                <a:ea typeface="ＭＳ Ｐゴシック"/>
                <a:cs typeface="ＭＳ Ｐゴシック"/>
              </a:rPr>
              <a:t>others </a:t>
            </a:r>
            <a:r>
              <a:rPr lang="en-US" sz="4000" b="1" i="1" kern="0" dirty="0">
                <a:solidFill>
                  <a:srgbClr val="FFFFFF"/>
                </a:solidFill>
                <a:latin typeface="Arial"/>
                <a:ea typeface="ＭＳ Ｐゴシック"/>
                <a:cs typeface="ＭＳ Ｐゴシック"/>
              </a:rPr>
              <a:t>(9:11b-12a).</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GOD</a:t>
            </a: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YOU</a:t>
            </a:r>
          </a:p>
        </p:txBody>
      </p:sp>
      <p:sp>
        <p:nvSpPr>
          <p:cNvPr id="6" name="Striped Right Arrow 5"/>
          <p:cNvSpPr/>
          <p:nvPr/>
        </p:nvSpPr>
        <p:spPr bwMode="auto">
          <a:xfrm>
            <a:off x="3810000" y="3124200"/>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a:solidFill>
                <a:srgbClr val="000000"/>
              </a:solidFill>
              <a:latin typeface="Arial" charset="0"/>
              <a:ea typeface="ＭＳ Ｐゴシック" charset="-128"/>
              <a:cs typeface="ＭＳ Ｐゴシック" charset="-128"/>
            </a:endParaRPr>
          </a:p>
        </p:txBody>
      </p:sp>
      <p:sp>
        <p:nvSpPr>
          <p:cNvPr id="7" name="Rectangle 2"/>
          <p:cNvSpPr txBox="1">
            <a:spLocks noChangeArrowheads="1"/>
          </p:cNvSpPr>
          <p:nvPr/>
        </p:nvSpPr>
        <p:spPr bwMode="auto">
          <a:xfrm>
            <a:off x="457200" y="4648200"/>
            <a:ext cx="86868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ja-JP" b="1" dirty="0">
                <a:solidFill>
                  <a:srgbClr val="FFFFFF"/>
                </a:solidFill>
                <a:latin typeface="Arial" charset="0"/>
              </a:rPr>
              <a:t>"</a:t>
            </a:r>
            <a:r>
              <a:rPr lang="en-US" altLang="ja-JP" b="1" baseline="30000" dirty="0">
                <a:solidFill>
                  <a:srgbClr val="FFFFFF"/>
                </a:solidFill>
                <a:latin typeface="Arial" charset="0"/>
              </a:rPr>
              <a:t>12</a:t>
            </a:r>
            <a:r>
              <a:rPr lang="en-US" altLang="ja-JP" b="1" dirty="0">
                <a:solidFill>
                  <a:srgbClr val="FFFFFF"/>
                </a:solidFill>
                <a:latin typeface="Arial" charset="0"/>
              </a:rPr>
              <a:t>So two good things will result from this ministry of giving—the needs of the believers will be met..."</a:t>
            </a:r>
            <a:endParaRPr lang="en-US" b="1" dirty="0">
              <a:solidFill>
                <a:srgbClr val="FFFFFF"/>
              </a:solidFill>
              <a:latin typeface="Arial" charset="0"/>
            </a:endParaRPr>
          </a:p>
        </p:txBody>
      </p:sp>
      <p:sp>
        <p:nvSpPr>
          <p:cNvPr id="8" name="Rectangle 2"/>
          <p:cNvSpPr txBox="1">
            <a:spLocks noChangeArrowheads="1"/>
          </p:cNvSpPr>
          <p:nvPr/>
        </p:nvSpPr>
        <p:spPr bwMode="auto">
          <a:xfrm>
            <a:off x="457200" y="4343400"/>
            <a:ext cx="7924800" cy="685800"/>
          </a:xfrm>
          <a:prstGeom prst="rect">
            <a:avLst/>
          </a:prstGeom>
          <a:noFill/>
          <a:ln w="9525">
            <a:noFill/>
            <a:miter lim="800000"/>
            <a:headEnd/>
            <a:tailEnd/>
          </a:ln>
        </p:spPr>
        <p:txBody>
          <a:bodyPr anchor="ctr"/>
          <a:lstStyle/>
          <a:p>
            <a:pPr>
              <a:defRPr/>
            </a:pPr>
            <a:r>
              <a:rPr lang="en-US" sz="2800" b="1" u="sng" kern="0" dirty="0">
                <a:solidFill>
                  <a:srgbClr val="FFFF00"/>
                </a:solidFill>
                <a:latin typeface="Arial"/>
                <a:ea typeface="ＭＳ Ｐゴシック"/>
                <a:cs typeface="ＭＳ Ｐゴシック"/>
              </a:rPr>
              <a:t>2. The needs of others are met (12a).</a:t>
            </a: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OTHERS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l" eaLnBrk="1" hangingPunct="1">
              <a:defRPr/>
            </a:pPr>
            <a:r>
              <a:rPr lang="en-US" sz="4000" i="1">
                <a:solidFill>
                  <a:srgbClr val="FFFFFF"/>
                </a:solidFill>
                <a:latin typeface="Arial" charset="0"/>
                <a:ea typeface="ＭＳ Ｐゴシック" charset="0"/>
                <a:cs typeface="ＭＳ Ｐゴシック" charset="0"/>
              </a:rPr>
              <a:t>II. Benefits of Generosity...</a:t>
            </a: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defRPr/>
            </a:pPr>
            <a:r>
              <a:rPr lang="en-US" sz="4000" b="1" i="1" kern="0" dirty="0">
                <a:solidFill>
                  <a:srgbClr val="FFFFFF"/>
                </a:solidFill>
                <a:latin typeface="Arial"/>
                <a:ea typeface="ＭＳ Ｐゴシック"/>
                <a:cs typeface="ＭＳ Ｐゴシック"/>
              </a:rPr>
              <a:t>C.  Others bless </a:t>
            </a:r>
            <a:r>
              <a:rPr lang="en-US" sz="4000" b="1" i="1" kern="0" dirty="0">
                <a:solidFill>
                  <a:srgbClr val="FFFF00"/>
                </a:solidFill>
                <a:latin typeface="Arial"/>
                <a:ea typeface="ＭＳ Ｐゴシック"/>
                <a:cs typeface="ＭＳ Ｐゴシック"/>
              </a:rPr>
              <a:t>God </a:t>
            </a:r>
            <a:r>
              <a:rPr lang="en-US" sz="4000" b="1" i="1" kern="0" dirty="0">
                <a:solidFill>
                  <a:srgbClr val="FFFFFF"/>
                </a:solidFill>
                <a:latin typeface="Arial"/>
                <a:ea typeface="ＭＳ Ｐゴシック"/>
                <a:cs typeface="ＭＳ Ｐゴシック"/>
              </a:rPr>
              <a:t>(9:12b-13).</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GOD</a:t>
            </a: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YOU</a:t>
            </a:r>
          </a:p>
        </p:txBody>
      </p:sp>
      <p:sp>
        <p:nvSpPr>
          <p:cNvPr id="6" name="Striped Right Arrow 5"/>
          <p:cNvSpPr/>
          <p:nvPr/>
        </p:nvSpPr>
        <p:spPr bwMode="auto">
          <a:xfrm rot="13488669">
            <a:off x="4970463" y="222091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a:solidFill>
                <a:srgbClr val="000000"/>
              </a:solidFill>
              <a:latin typeface="Arial" charset="0"/>
              <a:ea typeface="ＭＳ Ｐゴシック" charset="-128"/>
              <a:cs typeface="ＭＳ Ｐゴシック" charset="-128"/>
            </a:endParaRPr>
          </a:p>
        </p:txBody>
      </p:sp>
      <p:sp>
        <p:nvSpPr>
          <p:cNvPr id="7" name="Rectangle 2"/>
          <p:cNvSpPr txBox="1">
            <a:spLocks noChangeArrowheads="1"/>
          </p:cNvSpPr>
          <p:nvPr/>
        </p:nvSpPr>
        <p:spPr bwMode="auto">
          <a:xfrm>
            <a:off x="457200" y="4267200"/>
            <a:ext cx="86868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ja-JP" b="1" dirty="0">
                <a:solidFill>
                  <a:srgbClr val="FFFFFF"/>
                </a:solidFill>
                <a:latin typeface="Arial" charset="0"/>
              </a:rPr>
              <a:t>"and they will joyfully express their thanks to God.</a:t>
            </a:r>
          </a:p>
          <a:p>
            <a:r>
              <a:rPr lang="en-US" b="1" baseline="30000" dirty="0">
                <a:solidFill>
                  <a:srgbClr val="FFFFFF"/>
                </a:solidFill>
                <a:latin typeface="Arial" charset="0"/>
              </a:rPr>
              <a:t>13</a:t>
            </a:r>
            <a:r>
              <a:rPr lang="en-US" b="1" dirty="0">
                <a:solidFill>
                  <a:srgbClr val="FFFFFF"/>
                </a:solidFill>
                <a:latin typeface="Arial" charset="0"/>
              </a:rPr>
              <a:t>As a result of your ministry, they will give glory to God. For your generosity to them and to all believers will prove that you are obedient to the Good News of Christ</a:t>
            </a:r>
            <a:r>
              <a:rPr lang="en-US" altLang="ja-JP" b="1" dirty="0">
                <a:solidFill>
                  <a:srgbClr val="FFFFFF"/>
                </a:solidFill>
                <a:latin typeface="Arial" charset="0"/>
              </a:rPr>
              <a:t>" </a:t>
            </a:r>
            <a:r>
              <a:rPr lang="en-US" altLang="ja-JP" sz="1800" b="1" dirty="0">
                <a:solidFill>
                  <a:srgbClr val="FFFFFF"/>
                </a:solidFill>
                <a:latin typeface="Arial" charset="0"/>
              </a:rPr>
              <a:t>(NLT).</a:t>
            </a:r>
            <a:endParaRPr lang="en-US" b="1" dirty="0">
              <a:solidFill>
                <a:srgbClr val="FFFFFF"/>
              </a:solidFill>
              <a:latin typeface="Arial"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OTHERS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0529" name="Text Box 84"/>
          <p:cNvSpPr txBox="1">
            <a:spLocks noChangeArrowheads="1"/>
          </p:cNvSpPr>
          <p:nvPr/>
        </p:nvSpPr>
        <p:spPr bwMode="auto">
          <a:xfrm>
            <a:off x="8321496" y="76200"/>
            <a:ext cx="66075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dirty="0">
                <a:solidFill>
                  <a:srgbClr val="000000"/>
                </a:solidFill>
                <a:latin typeface="Accordance" panose="00000400000000000000" pitchFamily="2" charset="-78"/>
                <a:ea typeface="Accordance" panose="00000400000000000000" pitchFamily="2" charset="-78"/>
                <a:cs typeface="Accordance" panose="00000400000000000000" pitchFamily="2" charset="-78"/>
              </a:rPr>
              <a:t>162</a:t>
            </a:r>
            <a:endParaRPr lang="en-US"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150530" name="Text Box 85"/>
          <p:cNvSpPr txBox="1">
            <a:spLocks noChangeArrowheads="1"/>
          </p:cNvSpPr>
          <p:nvPr/>
        </p:nvSpPr>
        <p:spPr bwMode="auto">
          <a:xfrm>
            <a:off x="3777893" y="228600"/>
            <a:ext cx="1595309"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defRPr/>
            </a:pPr>
            <a:r>
              <a:rPr lang="ar-SA" sz="28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a:t>
            </a:r>
            <a:r>
              <a:rPr kumimoji="0" lang="ar-SA"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4422" name="Text Box 86"/>
          <p:cNvSpPr txBox="1">
            <a:spLocks noChangeArrowheads="1"/>
          </p:cNvSpPr>
          <p:nvPr/>
        </p:nvSpPr>
        <p:spPr bwMode="auto">
          <a:xfrm>
            <a:off x="3380997" y="1219200"/>
            <a:ext cx="2343911" cy="954107"/>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rgbClr val="FEFDE3"/>
                </a:solidFill>
                <a:latin typeface="Accordance" panose="00000400000000000000" pitchFamily="2" charset="-78"/>
                <a:ea typeface="Accordance" panose="00000400000000000000" pitchFamily="2" charset="-78"/>
                <a:cs typeface="Accordance" panose="00000400000000000000" pitchFamily="2" charset="-78"/>
              </a:rPr>
              <a:t>الكلمة المفتاحية</a:t>
            </a:r>
          </a:p>
          <a:p>
            <a:pPr algn="ctr" eaLnBrk="1" hangingPunct="1"/>
            <a:r>
              <a:rPr lang="ar-JO" altLang="zh-CN" sz="2800" b="1" dirty="0">
                <a:solidFill>
                  <a:srgbClr val="FEFDE3"/>
                </a:solidFill>
                <a:latin typeface="Accordance" panose="00000400000000000000" pitchFamily="2" charset="-78"/>
                <a:ea typeface="Accordance" panose="00000400000000000000" pitchFamily="2" charset="-78"/>
                <a:cs typeface="Accordance" panose="00000400000000000000" pitchFamily="2" charset="-78"/>
              </a:rPr>
              <a:t>الرسولية</a:t>
            </a:r>
            <a:endParaRPr lang="en-US" altLang="zh-CN" sz="2800" b="1" dirty="0">
              <a:solidFill>
                <a:srgbClr val="FEFDE3"/>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14423" name="Text Box 87"/>
          <p:cNvSpPr txBox="1">
            <a:spLocks noChangeArrowheads="1"/>
          </p:cNvSpPr>
          <p:nvPr/>
        </p:nvSpPr>
        <p:spPr bwMode="auto">
          <a:xfrm>
            <a:off x="762000" y="2667000"/>
            <a:ext cx="7696200" cy="2677656"/>
          </a:xfrm>
          <a:prstGeom prst="rect">
            <a:avLst/>
          </a:prstGeom>
          <a:solidFill>
            <a:srgbClr val="CCFFCC"/>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rgbClr val="000000"/>
                </a:solidFill>
                <a:latin typeface="Accordance" panose="00000400000000000000" pitchFamily="2" charset="-78"/>
                <a:ea typeface="Accordance" panose="00000400000000000000" pitchFamily="2" charset="-78"/>
                <a:cs typeface="Accordance" panose="00000400000000000000" pitchFamily="2" charset="-78"/>
              </a:rPr>
              <a:t>الآية المفتاحية</a:t>
            </a:r>
          </a:p>
          <a:p>
            <a:pPr algn="ctr" eaLnBrk="1" hangingPunct="1"/>
            <a:r>
              <a:rPr lang="ar-JO" altLang="zh-CN" sz="28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"فَإِنَّنَا لَسْنَا نَكْرِزُ بِأَنْفُسِنَا، بَلْ </a:t>
            </a:r>
            <a:r>
              <a:rPr lang="ar-JO" altLang="zh-CN" sz="2800" b="1" dirty="0" err="1">
                <a:solidFill>
                  <a:srgbClr val="000000"/>
                </a:solidFill>
                <a:latin typeface="Accordance" panose="00000400000000000000" pitchFamily="2" charset="-78"/>
                <a:ea typeface="Accordance" panose="00000400000000000000" pitchFamily="2" charset="-78"/>
                <a:cs typeface="Accordance" panose="00000400000000000000" pitchFamily="2" charset="-78"/>
              </a:rPr>
              <a:t>بِٱلْمَسِيحِ</a:t>
            </a:r>
            <a:r>
              <a:rPr lang="ar-JO" altLang="zh-CN" sz="28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يَسُوعَ رَبًّا، وَلَكِنْ بِأَنْفُسِنَا عَبِيدًا لَكُمْ مِنْ أَجْلِ يَسُوعَ. ٦ لِأَنَّ </a:t>
            </a:r>
            <a:r>
              <a:rPr lang="ar-JO" altLang="zh-CN" sz="2800" b="1" dirty="0" err="1">
                <a:solidFill>
                  <a:srgbClr val="000000"/>
                </a:solidFill>
                <a:latin typeface="Accordance" panose="00000400000000000000" pitchFamily="2" charset="-78"/>
                <a:ea typeface="Accordance" panose="00000400000000000000" pitchFamily="2" charset="-78"/>
                <a:cs typeface="Accordance" panose="00000400000000000000" pitchFamily="2" charset="-78"/>
              </a:rPr>
              <a:t>ٱللهَ</a:t>
            </a:r>
            <a:r>
              <a:rPr lang="ar-JO" altLang="zh-CN" sz="28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a:t>
            </a:r>
            <a:r>
              <a:rPr lang="ar-JO" altLang="zh-CN" sz="2800" b="1" dirty="0" err="1">
                <a:solidFill>
                  <a:srgbClr val="000000"/>
                </a:solidFill>
                <a:latin typeface="Accordance" panose="00000400000000000000" pitchFamily="2" charset="-78"/>
                <a:ea typeface="Accordance" panose="00000400000000000000" pitchFamily="2" charset="-78"/>
                <a:cs typeface="Accordance" panose="00000400000000000000" pitchFamily="2" charset="-78"/>
              </a:rPr>
              <a:t>ٱلَّذِي</a:t>
            </a:r>
            <a:r>
              <a:rPr lang="ar-JO" altLang="zh-CN" sz="28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قَالَ: «أَنْ يُشْرِقَ نُورٌ مِنْ ظُلْمَةٍ»، هُوَ </a:t>
            </a:r>
            <a:r>
              <a:rPr lang="ar-JO" altLang="zh-CN" sz="2800" b="1" dirty="0" err="1">
                <a:solidFill>
                  <a:srgbClr val="000000"/>
                </a:solidFill>
                <a:latin typeface="Accordance" panose="00000400000000000000" pitchFamily="2" charset="-78"/>
                <a:ea typeface="Accordance" panose="00000400000000000000" pitchFamily="2" charset="-78"/>
                <a:cs typeface="Accordance" panose="00000400000000000000" pitchFamily="2" charset="-78"/>
              </a:rPr>
              <a:t>ٱلَّذِي</a:t>
            </a:r>
            <a:r>
              <a:rPr lang="ar-JO" altLang="zh-CN" sz="28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أَشْرَقَ فِي قُلُوبِنَا، لِإِنَارَةِ مَعْرِفَةِ مَجْدِ </a:t>
            </a:r>
            <a:r>
              <a:rPr lang="ar-JO" altLang="zh-CN" sz="2800" b="1" dirty="0" err="1">
                <a:solidFill>
                  <a:srgbClr val="000000"/>
                </a:solidFill>
                <a:latin typeface="Accordance" panose="00000400000000000000" pitchFamily="2" charset="-78"/>
                <a:ea typeface="Accordance" panose="00000400000000000000" pitchFamily="2" charset="-78"/>
                <a:cs typeface="Accordance" panose="00000400000000000000" pitchFamily="2" charset="-78"/>
              </a:rPr>
              <a:t>ٱللهِ</a:t>
            </a:r>
            <a:r>
              <a:rPr lang="ar-JO" altLang="zh-CN" sz="28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فِي وَجْهِ يَسُوعَ </a:t>
            </a:r>
            <a:r>
              <a:rPr lang="ar-JO" altLang="zh-CN" sz="2800" b="1" dirty="0" err="1">
                <a:solidFill>
                  <a:srgbClr val="000000"/>
                </a:solidFill>
                <a:latin typeface="Accordance" panose="00000400000000000000" pitchFamily="2" charset="-78"/>
                <a:ea typeface="Accordance" panose="00000400000000000000" pitchFamily="2" charset="-78"/>
                <a:cs typeface="Accordance" panose="00000400000000000000" pitchFamily="2" charset="-78"/>
              </a:rPr>
              <a:t>ٱلْمَسِيحِ</a:t>
            </a:r>
            <a:r>
              <a:rPr lang="ar-JO" altLang="zh-CN" sz="28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a:t>
            </a:r>
          </a:p>
          <a:p>
            <a:pPr algn="ctr" eaLnBrk="1" hangingPunct="1"/>
            <a:r>
              <a:rPr lang="ar-JO" altLang="zh-CN" sz="28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(٢ كورنثوس 4: 5، 6)</a:t>
            </a:r>
            <a:endParaRPr lang="en-US" altLang="zh-CN" sz="28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150533" name="Title 5"/>
          <p:cNvSpPr>
            <a:spLocks noGrp="1"/>
          </p:cNvSpPr>
          <p:nvPr>
            <p:ph type="title" idx="4294967295"/>
          </p:nvPr>
        </p:nvSpPr>
        <p:spPr>
          <a:xfrm>
            <a:off x="0" y="0"/>
            <a:ext cx="3048000" cy="457200"/>
          </a:xfrm>
        </p:spPr>
        <p:txBody>
          <a:bodyPr/>
          <a:lstStyle/>
          <a:p>
            <a:r>
              <a:rPr lang="ar-JO" sz="2000" b="1" dirty="0">
                <a:latin typeface="Accordance" panose="00000400000000000000" pitchFamily="2" charset="-78"/>
                <a:ea typeface="Accordance" panose="00000400000000000000" pitchFamily="2" charset="-78"/>
                <a:cs typeface="Accordance" panose="00000400000000000000" pitchFamily="2" charset="-78"/>
              </a:rPr>
              <a:t>الكلمة و الآية المفتاحية</a:t>
            </a:r>
            <a:endParaRPr lang="en-US" sz="2000" b="1" dirty="0">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4422"/>
                                        </p:tgtEl>
                                        <p:attrNameLst>
                                          <p:attrName>style.visibility</p:attrName>
                                        </p:attrNameLst>
                                      </p:cBhvr>
                                      <p:to>
                                        <p:strVal val="visible"/>
                                      </p:to>
                                    </p:set>
                                    <p:anim calcmode="lin" valueType="num">
                                      <p:cBhvr additive="base">
                                        <p:cTn id="7" dur="500" fill="hold"/>
                                        <p:tgtEl>
                                          <p:spTgt spid="14422"/>
                                        </p:tgtEl>
                                        <p:attrNameLst>
                                          <p:attrName>ppt_x</p:attrName>
                                        </p:attrNameLst>
                                      </p:cBhvr>
                                      <p:tavLst>
                                        <p:tav tm="0">
                                          <p:val>
                                            <p:strVal val="#ppt_x"/>
                                          </p:val>
                                        </p:tav>
                                        <p:tav tm="100000">
                                          <p:val>
                                            <p:strVal val="#ppt_x"/>
                                          </p:val>
                                        </p:tav>
                                      </p:tavLst>
                                    </p:anim>
                                    <p:anim calcmode="lin" valueType="num">
                                      <p:cBhvr additive="base">
                                        <p:cTn id="8" dur="500" fill="hold"/>
                                        <p:tgtEl>
                                          <p:spTgt spid="1442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423"/>
                                        </p:tgtEl>
                                        <p:attrNameLst>
                                          <p:attrName>style.visibility</p:attrName>
                                        </p:attrNameLst>
                                      </p:cBhvr>
                                      <p:to>
                                        <p:strVal val="visible"/>
                                      </p:to>
                                    </p:set>
                                    <p:anim calcmode="lin" valueType="num">
                                      <p:cBhvr additive="base">
                                        <p:cTn id="13" dur="500" fill="hold"/>
                                        <p:tgtEl>
                                          <p:spTgt spid="14423"/>
                                        </p:tgtEl>
                                        <p:attrNameLst>
                                          <p:attrName>ppt_x</p:attrName>
                                        </p:attrNameLst>
                                      </p:cBhvr>
                                      <p:tavLst>
                                        <p:tav tm="0">
                                          <p:val>
                                            <p:strVal val="#ppt_x"/>
                                          </p:val>
                                        </p:tav>
                                        <p:tav tm="100000">
                                          <p:val>
                                            <p:strVal val="#ppt_x"/>
                                          </p:val>
                                        </p:tav>
                                      </p:tavLst>
                                    </p:anim>
                                    <p:anim calcmode="lin" valueType="num">
                                      <p:cBhvr additive="base">
                                        <p:cTn id="14" dur="500" fill="hold"/>
                                        <p:tgtEl>
                                          <p:spTgt spid="144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22" grpId="0" animBg="1" autoUpdateAnimBg="0"/>
      <p:bldP spid="14423" grpId="0" animBg="1"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l" eaLnBrk="1" hangingPunct="1">
              <a:defRPr/>
            </a:pPr>
            <a:r>
              <a:rPr lang="en-US" sz="4000" i="1">
                <a:solidFill>
                  <a:srgbClr val="FFFFFF"/>
                </a:solidFill>
                <a:latin typeface="Arial" charset="0"/>
                <a:ea typeface="ＭＳ Ｐゴシック" charset="0"/>
                <a:cs typeface="ＭＳ Ｐゴシック" charset="0"/>
              </a:rPr>
              <a:t>II. Benefits of Generosity...</a:t>
            </a:r>
          </a:p>
        </p:txBody>
      </p:sp>
      <p:sp>
        <p:nvSpPr>
          <p:cNvPr id="357378" name="Rectangle 2"/>
          <p:cNvSpPr txBox="1">
            <a:spLocks noChangeArrowheads="1"/>
          </p:cNvSpPr>
          <p:nvPr/>
        </p:nvSpPr>
        <p:spPr bwMode="auto">
          <a:xfrm>
            <a:off x="685800" y="990600"/>
            <a:ext cx="84582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4000" b="1" i="1">
                <a:solidFill>
                  <a:srgbClr val="FFFFFF"/>
                </a:solidFill>
                <a:latin typeface="Arial" charset="0"/>
              </a:rPr>
              <a:t>D.  Others bless </a:t>
            </a:r>
            <a:r>
              <a:rPr lang="en-US" sz="4000" b="1" i="1">
                <a:solidFill>
                  <a:srgbClr val="FFFF00"/>
                </a:solidFill>
                <a:latin typeface="Arial" charset="0"/>
              </a:rPr>
              <a:t>you </a:t>
            </a:r>
            <a:r>
              <a:rPr lang="en-US" sz="4000" b="1" i="1">
                <a:solidFill>
                  <a:srgbClr val="FFFFFF"/>
                </a:solidFill>
                <a:latin typeface="Arial" charset="0"/>
              </a:rPr>
              <a:t>(9:14-15).</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GOD</a:t>
            </a: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YOU</a:t>
            </a:r>
          </a:p>
        </p:txBody>
      </p:sp>
      <p:sp>
        <p:nvSpPr>
          <p:cNvPr id="6" name="Striped Right Arrow 5"/>
          <p:cNvSpPr/>
          <p:nvPr/>
        </p:nvSpPr>
        <p:spPr bwMode="auto">
          <a:xfrm rot="10800000">
            <a:off x="3830638" y="3225800"/>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a:solidFill>
                <a:srgbClr val="000000"/>
              </a:solidFill>
              <a:latin typeface="Arial" charset="0"/>
              <a:ea typeface="ＭＳ Ｐゴシック" charset="-128"/>
              <a:cs typeface="ＭＳ Ｐゴシック" charset="-128"/>
            </a:endParaRPr>
          </a:p>
        </p:txBody>
      </p:sp>
      <p:sp>
        <p:nvSpPr>
          <p:cNvPr id="7" name="Rectangle 2"/>
          <p:cNvSpPr txBox="1">
            <a:spLocks noChangeArrowheads="1"/>
          </p:cNvSpPr>
          <p:nvPr/>
        </p:nvSpPr>
        <p:spPr bwMode="auto">
          <a:xfrm>
            <a:off x="457200" y="4267200"/>
            <a:ext cx="86868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ja-JP" b="1" dirty="0">
                <a:solidFill>
                  <a:srgbClr val="FFFFFF"/>
                </a:solidFill>
                <a:latin typeface="Arial" charset="0"/>
              </a:rPr>
              <a:t>"</a:t>
            </a:r>
            <a:r>
              <a:rPr lang="en-US" altLang="ja-JP" b="1" baseline="30000" dirty="0">
                <a:solidFill>
                  <a:srgbClr val="FFFFFF"/>
                </a:solidFill>
                <a:latin typeface="Arial" charset="0"/>
              </a:rPr>
              <a:t>14</a:t>
            </a:r>
            <a:r>
              <a:rPr lang="en-US" altLang="ja-JP" b="1" dirty="0">
                <a:solidFill>
                  <a:srgbClr val="FFFFFF"/>
                </a:solidFill>
                <a:latin typeface="Arial" charset="0"/>
              </a:rPr>
              <a:t>And they will </a:t>
            </a:r>
            <a:r>
              <a:rPr lang="en-US" altLang="ja-JP" b="1" dirty="0">
                <a:solidFill>
                  <a:srgbClr val="FFFF00"/>
                </a:solidFill>
                <a:latin typeface="Arial" charset="0"/>
              </a:rPr>
              <a:t>pray for you </a:t>
            </a:r>
            <a:r>
              <a:rPr lang="en-US" altLang="ja-JP" b="1" dirty="0">
                <a:solidFill>
                  <a:srgbClr val="FFFFFF"/>
                </a:solidFill>
                <a:latin typeface="Arial" charset="0"/>
              </a:rPr>
              <a:t>with </a:t>
            </a:r>
            <a:r>
              <a:rPr lang="en-US" altLang="ja-JP" b="1" dirty="0">
                <a:solidFill>
                  <a:srgbClr val="FFFF00"/>
                </a:solidFill>
                <a:latin typeface="Arial" charset="0"/>
              </a:rPr>
              <a:t>deep affection </a:t>
            </a:r>
            <a:r>
              <a:rPr lang="en-US" altLang="ja-JP" b="1" dirty="0">
                <a:solidFill>
                  <a:srgbClr val="FFFFFF"/>
                </a:solidFill>
                <a:latin typeface="Arial" charset="0"/>
              </a:rPr>
              <a:t>because of the overflowing grace God has given to you. </a:t>
            </a:r>
            <a:r>
              <a:rPr lang="en-US" altLang="ja-JP" b="1" baseline="30000" dirty="0">
                <a:solidFill>
                  <a:srgbClr val="FFFFFF"/>
                </a:solidFill>
                <a:latin typeface="Arial" charset="0"/>
              </a:rPr>
              <a:t>15</a:t>
            </a:r>
            <a:r>
              <a:rPr lang="en-US" altLang="ja-JP" b="1" dirty="0">
                <a:solidFill>
                  <a:srgbClr val="FFFF00"/>
                </a:solidFill>
                <a:latin typeface="Arial" charset="0"/>
              </a:rPr>
              <a:t>Thank God for his gift</a:t>
            </a:r>
            <a:r>
              <a:rPr lang="en-US" altLang="ja-JP" b="1" dirty="0">
                <a:solidFill>
                  <a:srgbClr val="FFFFFF"/>
                </a:solidFill>
                <a:latin typeface="Arial" charset="0"/>
              </a:rPr>
              <a:t> too wonderful for words!" </a:t>
            </a:r>
            <a:r>
              <a:rPr lang="en-US" altLang="ja-JP" sz="1800" b="1" dirty="0">
                <a:solidFill>
                  <a:srgbClr val="FFFFFF"/>
                </a:solidFill>
                <a:latin typeface="Arial" charset="0"/>
              </a:rPr>
              <a:t>(NLT adapted).</a:t>
            </a:r>
            <a:endParaRPr lang="en-US" b="1" dirty="0">
              <a:solidFill>
                <a:srgbClr val="FFFFFF"/>
              </a:solidFill>
              <a:latin typeface="Arial"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en-US" sz="4000" b="1" i="1" kern="0" dirty="0">
                <a:solidFill>
                  <a:srgbClr val="FFFFFF"/>
                </a:solidFill>
                <a:latin typeface="Arial"/>
                <a:ea typeface="ＭＳ Ｐゴシック"/>
                <a:cs typeface="ＭＳ Ｐゴシック"/>
              </a:rPr>
              <a:t>OTHERS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58401" name="Picture 3" descr="3-crosses.jpg"/>
          <p:cNvPicPr>
            <a:picLocks noChangeAspect="1"/>
          </p:cNvPicPr>
          <p:nvPr/>
        </p:nvPicPr>
        <p:blipFill>
          <a:blip r:embed="rId2" cstate="screen">
            <a:lum bright="-4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ctrTitle"/>
          </p:nvPr>
        </p:nvSpPr>
        <p:spPr>
          <a:xfrm>
            <a:off x="0" y="609600"/>
            <a:ext cx="9144000" cy="762000"/>
          </a:xfrm>
        </p:spPr>
        <p:txBody>
          <a:bodyPr/>
          <a:lstStyle/>
          <a:p>
            <a:pPr eaLnBrk="1" hangingPunct="1">
              <a:defRPr/>
            </a:pPr>
            <a:r>
              <a:rPr lang="en-US">
                <a:solidFill>
                  <a:srgbClr val="FFFFFF"/>
                </a:solidFill>
                <a:effectLst>
                  <a:outerShdw blurRad="38100" dist="38100" dir="2700000" algn="tl">
                    <a:srgbClr val="808080"/>
                  </a:outerShdw>
                </a:effectLst>
                <a:latin typeface="Arial" charset="0"/>
                <a:ea typeface="ＭＳ Ｐゴシック" charset="0"/>
                <a:cs typeface="ＭＳ Ｐゴシック" charset="0"/>
              </a:rPr>
              <a:t>The Best Example...</a:t>
            </a:r>
          </a:p>
        </p:txBody>
      </p:sp>
      <p:sp>
        <p:nvSpPr>
          <p:cNvPr id="5" name="Rectangle 2"/>
          <p:cNvSpPr txBox="1">
            <a:spLocks noChangeArrowheads="1"/>
          </p:cNvSpPr>
          <p:nvPr/>
        </p:nvSpPr>
        <p:spPr bwMode="auto">
          <a:xfrm>
            <a:off x="381000" y="1600200"/>
            <a:ext cx="8763000" cy="4953000"/>
          </a:xfrm>
          <a:prstGeom prst="rect">
            <a:avLst/>
          </a:prstGeom>
          <a:noFill/>
          <a:ln w="9525">
            <a:noFill/>
            <a:miter lim="800000"/>
            <a:headEnd/>
            <a:tailEnd/>
          </a:ln>
        </p:spPr>
        <p:txBody>
          <a:bodyPr anchor="ctr"/>
          <a:lstStyle>
            <a:lvl1pPr marL="809625" indent="-809625">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defRPr/>
            </a:pPr>
            <a:r>
              <a:rPr lang="en-US" sz="3200" b="1">
                <a:solidFill>
                  <a:srgbClr val="FFFFFF"/>
                </a:solidFill>
                <a:effectLst>
                  <a:outerShdw blurRad="38100" dist="38100" dir="2700000" algn="tl">
                    <a:srgbClr val="808080"/>
                  </a:outerShdw>
                </a:effectLst>
              </a:rPr>
              <a:t>We come into the world with </a:t>
            </a:r>
            <a:r>
              <a:rPr lang="en-US" sz="3200" b="1">
                <a:solidFill>
                  <a:srgbClr val="FFFF00"/>
                </a:solidFill>
                <a:effectLst>
                  <a:outerShdw blurRad="38100" dist="38100" dir="2700000" algn="tl">
                    <a:srgbClr val="FFFFFF"/>
                  </a:outerShdw>
                </a:effectLst>
              </a:rPr>
              <a:t>nothing</a:t>
            </a:r>
          </a:p>
          <a:p>
            <a:pPr eaLnBrk="0" hangingPunct="0">
              <a:defRPr/>
            </a:pPr>
            <a:r>
              <a:rPr lang="en-US" sz="3200" b="1">
                <a:solidFill>
                  <a:srgbClr val="FFFFFF"/>
                </a:solidFill>
                <a:effectLst>
                  <a:outerShdw blurRad="38100" dist="38100" dir="2700000" algn="tl">
                    <a:srgbClr val="808080"/>
                  </a:outerShdw>
                </a:effectLst>
              </a:rPr>
              <a:t>and spend all our days </a:t>
            </a:r>
            <a:r>
              <a:rPr lang="en-US" sz="3200" b="1">
                <a:solidFill>
                  <a:srgbClr val="FFFF00"/>
                </a:solidFill>
                <a:effectLst>
                  <a:outerShdw blurRad="38100" dist="38100" dir="2700000" algn="tl">
                    <a:srgbClr val="FFFFFF"/>
                  </a:outerShdw>
                </a:effectLst>
              </a:rPr>
              <a:t>accumulating </a:t>
            </a:r>
            <a:r>
              <a:rPr lang="en-US" sz="3200" b="1">
                <a:solidFill>
                  <a:srgbClr val="FFFFFF"/>
                </a:solidFill>
                <a:effectLst>
                  <a:outerShdw blurRad="38100" dist="38100" dir="2700000" algn="tl">
                    <a:srgbClr val="808080"/>
                  </a:outerShdw>
                </a:effectLst>
              </a:rPr>
              <a:t>as much as we can.</a:t>
            </a:r>
          </a:p>
          <a:p>
            <a:pPr eaLnBrk="0" hangingPunct="0">
              <a:defRPr/>
            </a:pPr>
            <a:r>
              <a:rPr lang="en-US" sz="3200" b="1">
                <a:solidFill>
                  <a:srgbClr val="FFFFFF"/>
                </a:solidFill>
                <a:effectLst>
                  <a:outerShdw blurRad="38100" dist="38100" dir="2700000" algn="tl">
                    <a:srgbClr val="808080"/>
                  </a:outerShdw>
                </a:effectLst>
              </a:rPr>
              <a:t>Christ came into the world with </a:t>
            </a:r>
            <a:r>
              <a:rPr lang="en-US" sz="3200" b="1">
                <a:solidFill>
                  <a:srgbClr val="FFFF00"/>
                </a:solidFill>
                <a:effectLst>
                  <a:outerShdw blurRad="38100" dist="38100" dir="2700000" algn="tl">
                    <a:srgbClr val="FFFFFF"/>
                  </a:outerShdw>
                </a:effectLst>
              </a:rPr>
              <a:t>everything</a:t>
            </a:r>
          </a:p>
          <a:p>
            <a:pPr eaLnBrk="0" hangingPunct="0">
              <a:defRPr/>
            </a:pPr>
            <a:r>
              <a:rPr lang="en-US" sz="3200" b="1">
                <a:solidFill>
                  <a:srgbClr val="FFFFFF"/>
                </a:solidFill>
                <a:effectLst>
                  <a:outerShdw blurRad="38100" dist="38100" dir="2700000" algn="tl">
                    <a:srgbClr val="808080"/>
                  </a:outerShdw>
                </a:effectLst>
              </a:rPr>
              <a:t>and spent all His days </a:t>
            </a:r>
            <a:r>
              <a:rPr lang="en-US" sz="3200" b="1">
                <a:solidFill>
                  <a:srgbClr val="FFFF00"/>
                </a:solidFill>
                <a:effectLst>
                  <a:outerShdw blurRad="38100" dist="38100" dir="2700000" algn="tl">
                    <a:srgbClr val="FFFFFF"/>
                  </a:outerShdw>
                </a:effectLst>
              </a:rPr>
              <a:t>distributing </a:t>
            </a:r>
            <a:r>
              <a:rPr lang="en-US" sz="3200" b="1">
                <a:solidFill>
                  <a:srgbClr val="FFFFFF"/>
                </a:solidFill>
                <a:effectLst>
                  <a:outerShdw blurRad="38100" dist="38100" dir="2700000" algn="tl">
                    <a:srgbClr val="808080"/>
                  </a:outerShdw>
                </a:effectLst>
              </a:rPr>
              <a:t>as much as He could.</a:t>
            </a:r>
          </a:p>
        </p:txBody>
      </p:sp>
    </p:spTree>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274" name="Rectangle 2"/>
          <p:cNvSpPr>
            <a:spLocks noGrp="1" noChangeArrowheads="1"/>
          </p:cNvSpPr>
          <p:nvPr>
            <p:ph type="ctrTitle"/>
          </p:nvPr>
        </p:nvSpPr>
        <p:spPr>
          <a:xfrm>
            <a:off x="0" y="0"/>
            <a:ext cx="9144000" cy="1295400"/>
          </a:xfrm>
          <a:gradFill flip="none" rotWithShape="1">
            <a:gsLst>
              <a:gs pos="0">
                <a:srgbClr val="008000"/>
              </a:gs>
              <a:gs pos="100000">
                <a:schemeClr val="tx1"/>
              </a:gs>
            </a:gsLst>
            <a:path path="rect">
              <a:fillToRect l="100000" t="100000"/>
            </a:path>
            <a:tileRect r="-100000" b="-100000"/>
          </a:gradFill>
        </p:spPr>
        <p:txBody>
          <a:bodyPr/>
          <a:lstStyle/>
          <a:p>
            <a:pPr eaLnBrk="1" hangingPunct="1">
              <a:defRPr/>
            </a:pPr>
            <a:r>
              <a:rPr lang="en-US" sz="5400" dirty="0">
                <a:solidFill>
                  <a:srgbClr val="FFFFFF"/>
                </a:solidFill>
                <a:effectLst>
                  <a:outerShdw blurRad="38100" dist="38100" dir="2700000" algn="tl">
                    <a:srgbClr val="000000"/>
                  </a:outerShdw>
                </a:effectLst>
                <a:latin typeface="Arial" charset="0"/>
                <a:ea typeface="ＭＳ Ｐゴシック" charset="0"/>
                <a:cs typeface="ＭＳ Ｐゴシック" charset="0"/>
              </a:rPr>
              <a:t>The Main Idea of 9:6-15</a:t>
            </a:r>
          </a:p>
        </p:txBody>
      </p:sp>
      <p:sp>
        <p:nvSpPr>
          <p:cNvPr id="359426" name="Rectangle 3"/>
          <p:cNvSpPr txBox="1">
            <a:spLocks noChangeArrowheads="1"/>
          </p:cNvSpPr>
          <p:nvPr/>
        </p:nvSpPr>
        <p:spPr bwMode="auto">
          <a:xfrm>
            <a:off x="152400" y="1600200"/>
            <a:ext cx="8686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400" b="1">
                <a:solidFill>
                  <a:srgbClr val="FFFFFF"/>
                </a:solidFill>
                <a:latin typeface="Arial" charset="0"/>
              </a:rPr>
              <a:t>Decide to </a:t>
            </a:r>
            <a:r>
              <a:rPr lang="en-US" sz="4400" b="1">
                <a:solidFill>
                  <a:srgbClr val="FFFF00"/>
                </a:solidFill>
                <a:latin typeface="Arial" charset="0"/>
              </a:rPr>
              <a:t>bless </a:t>
            </a:r>
            <a:r>
              <a:rPr lang="en-US" sz="4400" b="1">
                <a:solidFill>
                  <a:srgbClr val="FFFFFF"/>
                </a:solidFill>
                <a:latin typeface="Arial" charset="0"/>
              </a:rPr>
              <a:t>God, yourself, and others by generous giving</a:t>
            </a:r>
          </a:p>
        </p:txBody>
      </p:sp>
      <p:sp>
        <p:nvSpPr>
          <p:cNvPr id="5" name="Rectangle 3"/>
          <p:cNvSpPr txBox="1">
            <a:spLocks noChangeArrowheads="1"/>
          </p:cNvSpPr>
          <p:nvPr/>
        </p:nvSpPr>
        <p:spPr bwMode="auto">
          <a:xfrm>
            <a:off x="152400" y="2971800"/>
            <a:ext cx="8686800" cy="990600"/>
          </a:xfrm>
          <a:prstGeom prst="rect">
            <a:avLst/>
          </a:prstGeom>
          <a:noFill/>
          <a:ln w="9525">
            <a:noFill/>
            <a:miter lim="800000"/>
            <a:headEnd/>
            <a:tailEnd/>
          </a:ln>
        </p:spPr>
        <p:txBody>
          <a:bodyPr/>
          <a:lstStyle/>
          <a:p>
            <a:pPr algn="ctr" eaLnBrk="0" hangingPunct="0">
              <a:defRPr/>
            </a:pPr>
            <a:r>
              <a:rPr lang="en-US" sz="4400" b="1" kern="0" dirty="0">
                <a:solidFill>
                  <a:srgbClr val="FFFFFF"/>
                </a:solidFill>
                <a:latin typeface="Arial"/>
                <a:ea typeface="ＭＳ Ｐゴシック"/>
                <a:cs typeface="ＭＳ Ｐゴシック"/>
              </a:rPr>
              <a:t>—so at least </a:t>
            </a:r>
            <a:r>
              <a:rPr lang="en-US" sz="4400" b="1" kern="0" dirty="0">
                <a:solidFill>
                  <a:srgbClr val="FFFF00"/>
                </a:solidFill>
                <a:latin typeface="Arial"/>
                <a:ea typeface="ＭＳ Ｐゴシック"/>
                <a:cs typeface="ＭＳ Ｐゴシック"/>
              </a:rPr>
              <a:t>tithe</a:t>
            </a:r>
            <a:r>
              <a:rPr lang="en-US" sz="4400" b="1" kern="0" dirty="0">
                <a:solidFill>
                  <a:srgbClr val="FFFFFF"/>
                </a:solidFill>
                <a:latin typeface="Arial"/>
                <a:ea typeface="ＭＳ Ｐゴシック"/>
                <a:cs typeface="ＭＳ Ｐゴシック"/>
              </a:rPr>
              <a:t>.</a:t>
            </a:r>
          </a:p>
        </p:txBody>
      </p:sp>
      <p:pic>
        <p:nvPicPr>
          <p:cNvPr id="9" name="Picture 8" descr="tithingcoin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4267200"/>
            <a:ext cx="4114800" cy="1903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nodeType="afterGroup">
                            <p:stCondLst>
                              <p:cond delay="0"/>
                            </p:stCondLst>
                            <p:childTnLst>
                              <p:par>
                                <p:cTn id="8" presetID="12" presetClass="entr" presetSubtype="4" fill="hold" nodeType="after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slide(fromBottom)">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0449" name="Rectangle 2"/>
          <p:cNvSpPr>
            <a:spLocks noGrp="1" noChangeArrowheads="1"/>
          </p:cNvSpPr>
          <p:nvPr>
            <p:ph type="ctrTitle"/>
          </p:nvPr>
        </p:nvSpPr>
        <p:spPr>
          <a:xfrm>
            <a:off x="3429000" y="381000"/>
            <a:ext cx="5257800" cy="2514600"/>
          </a:xfrm>
        </p:spPr>
        <p:txBody>
          <a:bodyPr/>
          <a:lstStyle/>
          <a:p>
            <a:pPr eaLnBrk="1" hangingPunct="1"/>
            <a:r>
              <a:rPr lang="en-US" altLang="ja-JP" dirty="0">
                <a:solidFill>
                  <a:srgbClr val="FFFFFF"/>
                </a:solidFill>
                <a:latin typeface="Arial" charset="0"/>
                <a:ea typeface="ＭＳ Ｐゴシック" charset="0"/>
                <a:cs typeface="ＭＳ Ｐゴシック" charset="0"/>
              </a:rPr>
              <a:t>"Tithe?  You</a:t>
            </a:r>
            <a:r>
              <a:rPr lang="fr-FR" altLang="ja-JP" dirty="0">
                <a:solidFill>
                  <a:srgbClr val="FFFFFF"/>
                </a:solidFill>
                <a:latin typeface="Arial" charset="0"/>
                <a:ea typeface="ＭＳ Ｐゴシック" charset="0"/>
                <a:cs typeface="ＭＳ Ｐゴシック" charset="0"/>
              </a:rPr>
              <a:t>'</a:t>
            </a:r>
            <a:r>
              <a:rPr lang="en-US" altLang="ja-JP" dirty="0">
                <a:solidFill>
                  <a:srgbClr val="FFFFFF"/>
                </a:solidFill>
                <a:latin typeface="Arial" charset="0"/>
                <a:ea typeface="ＭＳ Ｐゴシック" charset="0"/>
                <a:cs typeface="ＭＳ Ｐゴシック" charset="0"/>
              </a:rPr>
              <a:t>re kidding!  </a:t>
            </a:r>
            <a:br>
              <a:rPr lang="en-US" altLang="ja-JP" dirty="0">
                <a:solidFill>
                  <a:srgbClr val="FFFFFF"/>
                </a:solidFill>
                <a:latin typeface="Arial" charset="0"/>
                <a:ea typeface="ＭＳ Ｐゴシック" charset="0"/>
                <a:cs typeface="ＭＳ Ｐゴシック" charset="0"/>
              </a:rPr>
            </a:br>
            <a:r>
              <a:rPr lang="en-US" altLang="ja-JP" dirty="0">
                <a:solidFill>
                  <a:srgbClr val="FFFFFF"/>
                </a:solidFill>
                <a:latin typeface="Arial" charset="0"/>
                <a:ea typeface="ＭＳ Ｐゴシック" charset="0"/>
                <a:cs typeface="ＭＳ Ｐゴシック" charset="0"/>
              </a:rPr>
              <a:t>On what </a:t>
            </a:r>
            <a:r>
              <a:rPr lang="en-US" altLang="ja-JP" i="1" dirty="0">
                <a:solidFill>
                  <a:srgbClr val="FFFFFF"/>
                </a:solidFill>
                <a:latin typeface="Arial" charset="0"/>
                <a:ea typeface="ＭＳ Ｐゴシック" charset="0"/>
                <a:cs typeface="ＭＳ Ｐゴシック" charset="0"/>
              </a:rPr>
              <a:t>I</a:t>
            </a:r>
            <a:r>
              <a:rPr lang="en-US" altLang="ja-JP" dirty="0">
                <a:solidFill>
                  <a:srgbClr val="FFFFFF"/>
                </a:solidFill>
                <a:latin typeface="Arial" charset="0"/>
                <a:ea typeface="ＭＳ Ｐゴシック" charset="0"/>
                <a:cs typeface="ＭＳ Ｐゴシック" charset="0"/>
              </a:rPr>
              <a:t> make?"</a:t>
            </a:r>
            <a:endParaRPr lang="en-US" dirty="0">
              <a:solidFill>
                <a:srgbClr val="FFFFFF"/>
              </a:solidFill>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228600" y="3048000"/>
            <a:ext cx="86868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4000" b="1" dirty="0">
                <a:solidFill>
                  <a:srgbClr val="FFFFFF"/>
                </a:solidFill>
                <a:latin typeface="Arial" charset="0"/>
              </a:rPr>
              <a:t>John D. Rockefeller, Sr., said, </a:t>
            </a:r>
            <a:br>
              <a:rPr lang="en-US" sz="4000" b="1" dirty="0">
                <a:solidFill>
                  <a:srgbClr val="FFFFFF"/>
                </a:solidFill>
                <a:latin typeface="Arial" charset="0"/>
              </a:rPr>
            </a:br>
            <a:r>
              <a:rPr lang="en-US" altLang="ja-JP" sz="4000" b="1" dirty="0">
                <a:solidFill>
                  <a:srgbClr val="FFFFFF"/>
                </a:solidFill>
                <a:latin typeface="Arial" charset="0"/>
              </a:rPr>
              <a:t>"I never would have been able to tithe the first million dollars I made if I had not tithed my first salary, which was $1.50 a week." </a:t>
            </a:r>
            <a:endParaRPr lang="en-US" sz="4000" b="1" dirty="0">
              <a:solidFill>
                <a:srgbClr val="FFFFFF"/>
              </a:solidFill>
              <a:latin typeface="Arial" charset="0"/>
            </a:endParaRPr>
          </a:p>
        </p:txBody>
      </p:sp>
      <p:pic>
        <p:nvPicPr>
          <p:cNvPr id="4" name="Picture 3" descr="JDR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0"/>
            <a:ext cx="2057400" cy="3379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2497" name="Rectangle 2"/>
          <p:cNvSpPr>
            <a:spLocks noGrp="1" noChangeArrowheads="1"/>
          </p:cNvSpPr>
          <p:nvPr>
            <p:ph type="ctrTitle"/>
          </p:nvPr>
        </p:nvSpPr>
        <p:spPr>
          <a:xfrm>
            <a:off x="228600" y="457200"/>
            <a:ext cx="8610600" cy="2514600"/>
          </a:xfrm>
        </p:spPr>
        <p:txBody>
          <a:bodyPr/>
          <a:lstStyle/>
          <a:p>
            <a:pPr eaLnBrk="1" hangingPunct="1"/>
            <a:r>
              <a:rPr lang="en-US" altLang="ja-JP" dirty="0">
                <a:latin typeface="Arial" charset="0"/>
                <a:ea typeface="ＭＳ Ｐゴシック" charset="0"/>
                <a:cs typeface="ＭＳ Ｐゴシック" charset="0"/>
              </a:rPr>
              <a:t>"</a:t>
            </a:r>
            <a:r>
              <a:rPr lang="fr-FR" altLang="ja-JP" dirty="0">
                <a:latin typeface="Arial" charset="0"/>
                <a:ea typeface="ＭＳ Ｐゴシック" charset="0"/>
                <a:cs typeface="ＭＳ Ｐゴシック" charset="0"/>
              </a:rPr>
              <a:t>'</a:t>
            </a:r>
            <a:r>
              <a:rPr lang="en-US" altLang="ja-JP" dirty="0">
                <a:latin typeface="Arial" charset="0"/>
                <a:ea typeface="ＭＳ Ｐゴシック" charset="0"/>
                <a:cs typeface="ＭＳ Ｐゴシック" charset="0"/>
              </a:rPr>
              <a:t>Test me now,</a:t>
            </a:r>
            <a:r>
              <a:rPr lang="fr-FR" altLang="ja-JP" dirty="0">
                <a:latin typeface="Arial" charset="0"/>
                <a:ea typeface="ＭＳ Ｐゴシック" charset="0"/>
                <a:cs typeface="ＭＳ Ｐゴシック" charset="0"/>
              </a:rPr>
              <a:t>'</a:t>
            </a:r>
            <a:r>
              <a:rPr lang="en-US" altLang="ja-JP" dirty="0">
                <a:latin typeface="Arial" charset="0"/>
                <a:ea typeface="ＭＳ Ｐゴシック" charset="0"/>
                <a:cs typeface="ＭＳ Ｐゴシック" charset="0"/>
              </a:rPr>
              <a:t> says the Lord."  See if you can tithe </a:t>
            </a:r>
            <a:br>
              <a:rPr lang="en-US" altLang="ja-JP" dirty="0">
                <a:latin typeface="Arial" charset="0"/>
                <a:ea typeface="ＭＳ Ｐゴシック" charset="0"/>
                <a:cs typeface="ＭＳ Ｐゴシック" charset="0"/>
              </a:rPr>
            </a:br>
            <a:r>
              <a:rPr lang="en-US" altLang="ja-JP" dirty="0">
                <a:latin typeface="Arial" charset="0"/>
                <a:ea typeface="ＭＳ Ｐゴシック" charset="0"/>
                <a:cs typeface="ＭＳ Ｐゴシック" charset="0"/>
              </a:rPr>
              <a:t>and still be in need!</a:t>
            </a:r>
            <a:endParaRPr lang="en-US" dirty="0">
              <a:solidFill>
                <a:srgbClr val="FFFFFF"/>
              </a:solidFill>
              <a:latin typeface="Arial" charset="0"/>
              <a:ea typeface="ＭＳ Ｐゴシック" charset="0"/>
              <a:cs typeface="ＭＳ Ｐゴシック" charset="0"/>
            </a:endParaRPr>
          </a:p>
        </p:txBody>
      </p:sp>
      <p:pic>
        <p:nvPicPr>
          <p:cNvPr id="362498" name="Picture 2" descr="Tithes.271230351_st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28800" y="3962400"/>
            <a:ext cx="5326063"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64545" name="Picture 2" descr="cliff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ctrTitle"/>
          </p:nvPr>
        </p:nvSpPr>
        <p:spPr>
          <a:xfrm>
            <a:off x="76200" y="0"/>
            <a:ext cx="7924800" cy="762000"/>
          </a:xfrm>
        </p:spPr>
        <p:txBody>
          <a:bodyPr/>
          <a:lstStyle/>
          <a:p>
            <a:pPr eaLnBrk="1" hangingPunct="1">
              <a:defRPr/>
            </a:pPr>
            <a:r>
              <a:rPr lang="en-US" altLang="ja-JP" dirty="0">
                <a:solidFill>
                  <a:srgbClr val="FFFFFF"/>
                </a:solidFill>
                <a:effectLst>
                  <a:outerShdw blurRad="38100" dist="38100" dir="2700000" algn="tl">
                    <a:srgbClr val="808080"/>
                  </a:outerShdw>
                </a:effectLst>
                <a:latin typeface="Arial" charset="0"/>
                <a:ea typeface="ＭＳ Ｐゴシック" charset="0"/>
                <a:cs typeface="ＭＳ Ｐゴシック" charset="0"/>
              </a:rPr>
              <a:t>"</a:t>
            </a:r>
            <a:r>
              <a:rPr lang="en-US" dirty="0">
                <a:solidFill>
                  <a:srgbClr val="FFFFFF"/>
                </a:solidFill>
                <a:effectLst>
                  <a:outerShdw blurRad="38100" dist="38100" dir="2700000" algn="tl">
                    <a:srgbClr val="808080"/>
                  </a:outerShdw>
                </a:effectLst>
                <a:latin typeface="Arial" charset="0"/>
                <a:ea typeface="ＭＳ Ｐゴシック" charset="0"/>
                <a:cs typeface="ＭＳ Ｐゴシック" charset="0"/>
              </a:rPr>
              <a:t>Risk</a:t>
            </a:r>
            <a:r>
              <a:rPr lang="en-US" altLang="ja-JP" dirty="0">
                <a:solidFill>
                  <a:srgbClr val="FFFFFF"/>
                </a:solidFill>
                <a:effectLst>
                  <a:outerShdw blurRad="38100" dist="38100" dir="2700000" algn="tl">
                    <a:srgbClr val="808080"/>
                  </a:outerShdw>
                </a:effectLst>
                <a:latin typeface="Arial" charset="0"/>
                <a:ea typeface="ＭＳ Ｐゴシック" charset="0"/>
                <a:cs typeface="ＭＳ Ｐゴシック" charset="0"/>
              </a:rPr>
              <a:t>"</a:t>
            </a:r>
            <a:r>
              <a:rPr lang="en-US" dirty="0">
                <a:solidFill>
                  <a:srgbClr val="FFFFFF"/>
                </a:solidFill>
                <a:effectLst>
                  <a:outerShdw blurRad="38100" dist="38100" dir="2700000" algn="tl">
                    <a:srgbClr val="808080"/>
                  </a:outerShdw>
                </a:effectLst>
                <a:latin typeface="Arial" charset="0"/>
                <a:ea typeface="ＭＳ Ｐゴシック" charset="0"/>
                <a:cs typeface="ＭＳ Ｐゴシック" charset="0"/>
              </a:rPr>
              <a:t> tithing</a:t>
            </a:r>
          </a:p>
        </p:txBody>
      </p:sp>
    </p:spTree>
  </p:cSld>
  <p:clrMapOvr>
    <a:masterClrMapping/>
  </p:clrMapOvr>
  <p:transition/>
</p:sld>
</file>

<file path=ppt/slides/slide2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7617" name="Rectangle 2"/>
          <p:cNvSpPr>
            <a:spLocks noGrp="1" noChangeArrowheads="1"/>
          </p:cNvSpPr>
          <p:nvPr>
            <p:ph type="title"/>
          </p:nvPr>
        </p:nvSpPr>
        <p:spPr/>
        <p:txBody>
          <a:bodyPr/>
          <a:lstStyle/>
          <a:p>
            <a:pPr eaLnBrk="1" hangingPunct="1"/>
            <a:endParaRPr lang="en-US">
              <a:latin typeface="Arial" charset="0"/>
            </a:endParaRPr>
          </a:p>
        </p:txBody>
      </p:sp>
      <p:pic>
        <p:nvPicPr>
          <p:cNvPr id="367618" name="Picture 3" descr="Picture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367619" name="WordArt 4"/>
          <p:cNvSpPr>
            <a:spLocks noChangeArrowheads="1" noChangeShapeType="1" noTextEdit="1"/>
          </p:cNvSpPr>
          <p:nvPr/>
        </p:nvSpPr>
        <p:spPr bwMode="auto">
          <a:xfrm>
            <a:off x="152400" y="152400"/>
            <a:ext cx="6553200" cy="12954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US"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MONEY MATTERS</a:t>
            </a:r>
          </a:p>
        </p:txBody>
      </p:sp>
      <p:pic>
        <p:nvPicPr>
          <p:cNvPr id="367620" name="Picture 5" descr="j0283209"/>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7086600" y="152400"/>
            <a:ext cx="1857375"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878" name="Text Box 6"/>
          <p:cNvSpPr txBox="1">
            <a:spLocks noChangeArrowheads="1"/>
          </p:cNvSpPr>
          <p:nvPr/>
        </p:nvSpPr>
        <p:spPr bwMode="auto">
          <a:xfrm>
            <a:off x="1600200" y="1905000"/>
            <a:ext cx="7162800" cy="3084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buFontTx/>
              <a:buChar char="•"/>
            </a:pPr>
            <a:r>
              <a:rPr lang="en-US" sz="2800" b="1" i="1" dirty="0">
                <a:latin typeface="Georgia" charset="0"/>
                <a:cs typeface="Arial" charset="0"/>
              </a:rPr>
              <a:t> Jerusalem Collection</a:t>
            </a:r>
          </a:p>
          <a:p>
            <a:pPr eaLnBrk="1" hangingPunct="1">
              <a:spcBef>
                <a:spcPct val="50000"/>
              </a:spcBef>
              <a:buFontTx/>
              <a:buChar char="•"/>
            </a:pPr>
            <a:r>
              <a:rPr lang="en-US" sz="2800" b="1" i="1" dirty="0">
                <a:latin typeface="Georgia" charset="0"/>
                <a:cs typeface="Arial" charset="0"/>
              </a:rPr>
              <a:t> Macedonian Example</a:t>
            </a:r>
          </a:p>
          <a:p>
            <a:pPr eaLnBrk="1" hangingPunct="1">
              <a:spcBef>
                <a:spcPct val="50000"/>
              </a:spcBef>
              <a:buFontTx/>
              <a:buChar char="•"/>
            </a:pPr>
            <a:r>
              <a:rPr lang="en-US" sz="2800" b="1" i="1" dirty="0">
                <a:latin typeface="Georgia" charset="0"/>
                <a:cs typeface="Arial" charset="0"/>
              </a:rPr>
              <a:t> God</a:t>
            </a:r>
            <a:r>
              <a:rPr lang="fr-FR" altLang="ja-JP" sz="2800" b="1" i="1" dirty="0">
                <a:latin typeface="Georgia" charset="0"/>
                <a:cs typeface="Arial" charset="0"/>
              </a:rPr>
              <a:t>'</a:t>
            </a:r>
            <a:r>
              <a:rPr lang="en-US" altLang="ja-JP" sz="2800" b="1" i="1" dirty="0">
                <a:latin typeface="Georgia" charset="0"/>
                <a:cs typeface="Arial" charset="0"/>
              </a:rPr>
              <a:t>s Grace and Generous Giving</a:t>
            </a:r>
          </a:p>
          <a:p>
            <a:pPr eaLnBrk="1" hangingPunct="1">
              <a:spcBef>
                <a:spcPct val="50000"/>
              </a:spcBef>
              <a:buFontTx/>
              <a:buChar char="•"/>
            </a:pPr>
            <a:r>
              <a:rPr lang="en-US" sz="2800" b="1" i="1" dirty="0">
                <a:latin typeface="Georgia" charset="0"/>
                <a:cs typeface="Arial" charset="0"/>
              </a:rPr>
              <a:t> Discipline and Generous Giving</a:t>
            </a:r>
          </a:p>
          <a:p>
            <a:pPr eaLnBrk="1" hangingPunct="1">
              <a:spcBef>
                <a:spcPct val="50000"/>
              </a:spcBef>
              <a:buFontTx/>
              <a:buChar char="•"/>
            </a:pPr>
            <a:r>
              <a:rPr lang="en-US" sz="2800" b="1" i="1" dirty="0">
                <a:latin typeface="Georgia" charset="0"/>
                <a:cs typeface="Arial" charset="0"/>
              </a:rPr>
              <a:t> Lessons about wealth</a:t>
            </a:r>
          </a:p>
        </p:txBody>
      </p:sp>
      <p:pic>
        <p:nvPicPr>
          <p:cNvPr id="367622" name="Picture 7" descr="BUFNO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638800" y="4495800"/>
            <a:ext cx="3352800"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iterate type="wd">
                                    <p:tmPct val="10000"/>
                                  </p:iterate>
                                  <p:childTnLst>
                                    <p:set>
                                      <p:cBhvr>
                                        <p:cTn id="6" dur="1" fill="hold">
                                          <p:stCondLst>
                                            <p:cond delay="0"/>
                                          </p:stCondLst>
                                        </p:cTn>
                                        <p:tgtEl>
                                          <p:spTgt spid="79878">
                                            <p:txEl>
                                              <p:pRg st="0" end="0"/>
                                            </p:txEl>
                                          </p:spTgt>
                                        </p:tgtEl>
                                        <p:attrNameLst>
                                          <p:attrName>style.visibility</p:attrName>
                                        </p:attrNameLst>
                                      </p:cBhvr>
                                      <p:to>
                                        <p:strVal val="visible"/>
                                      </p:to>
                                    </p:set>
                                    <p:animEffect transition="in" filter="blinds(horizontal)">
                                      <p:cBhvr>
                                        <p:cTn id="7" dur="500"/>
                                        <p:tgtEl>
                                          <p:spTgt spid="7987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iterate type="wd">
                                    <p:tmPct val="10000"/>
                                  </p:iterate>
                                  <p:childTnLst>
                                    <p:set>
                                      <p:cBhvr>
                                        <p:cTn id="11" dur="1" fill="hold">
                                          <p:stCondLst>
                                            <p:cond delay="0"/>
                                          </p:stCondLst>
                                        </p:cTn>
                                        <p:tgtEl>
                                          <p:spTgt spid="79878">
                                            <p:txEl>
                                              <p:pRg st="1" end="1"/>
                                            </p:txEl>
                                          </p:spTgt>
                                        </p:tgtEl>
                                        <p:attrNameLst>
                                          <p:attrName>style.visibility</p:attrName>
                                        </p:attrNameLst>
                                      </p:cBhvr>
                                      <p:to>
                                        <p:strVal val="visible"/>
                                      </p:to>
                                    </p:set>
                                    <p:animEffect transition="in" filter="blinds(horizontal)">
                                      <p:cBhvr>
                                        <p:cTn id="12" dur="500"/>
                                        <p:tgtEl>
                                          <p:spTgt spid="7987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iterate type="wd">
                                    <p:tmPct val="10000"/>
                                  </p:iterate>
                                  <p:childTnLst>
                                    <p:set>
                                      <p:cBhvr>
                                        <p:cTn id="16" dur="1" fill="hold">
                                          <p:stCondLst>
                                            <p:cond delay="0"/>
                                          </p:stCondLst>
                                        </p:cTn>
                                        <p:tgtEl>
                                          <p:spTgt spid="79878">
                                            <p:txEl>
                                              <p:pRg st="2" end="2"/>
                                            </p:txEl>
                                          </p:spTgt>
                                        </p:tgtEl>
                                        <p:attrNameLst>
                                          <p:attrName>style.visibility</p:attrName>
                                        </p:attrNameLst>
                                      </p:cBhvr>
                                      <p:to>
                                        <p:strVal val="visible"/>
                                      </p:to>
                                    </p:set>
                                    <p:animEffect transition="in" filter="blinds(horizontal)">
                                      <p:cBhvr>
                                        <p:cTn id="17" dur="500"/>
                                        <p:tgtEl>
                                          <p:spTgt spid="7987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iterate type="wd">
                                    <p:tmPct val="10000"/>
                                  </p:iterate>
                                  <p:childTnLst>
                                    <p:set>
                                      <p:cBhvr>
                                        <p:cTn id="21" dur="1" fill="hold">
                                          <p:stCondLst>
                                            <p:cond delay="0"/>
                                          </p:stCondLst>
                                        </p:cTn>
                                        <p:tgtEl>
                                          <p:spTgt spid="79878">
                                            <p:txEl>
                                              <p:pRg st="3" end="3"/>
                                            </p:txEl>
                                          </p:spTgt>
                                        </p:tgtEl>
                                        <p:attrNameLst>
                                          <p:attrName>style.visibility</p:attrName>
                                        </p:attrNameLst>
                                      </p:cBhvr>
                                      <p:to>
                                        <p:strVal val="visible"/>
                                      </p:to>
                                    </p:set>
                                    <p:animEffect transition="in" filter="blinds(horizontal)">
                                      <p:cBhvr>
                                        <p:cTn id="22" dur="500"/>
                                        <p:tgtEl>
                                          <p:spTgt spid="7987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iterate type="wd">
                                    <p:tmPct val="10000"/>
                                  </p:iterate>
                                  <p:childTnLst>
                                    <p:set>
                                      <p:cBhvr>
                                        <p:cTn id="26" dur="1" fill="hold">
                                          <p:stCondLst>
                                            <p:cond delay="0"/>
                                          </p:stCondLst>
                                        </p:cTn>
                                        <p:tgtEl>
                                          <p:spTgt spid="79878">
                                            <p:txEl>
                                              <p:pRg st="4" end="4"/>
                                            </p:txEl>
                                          </p:spTgt>
                                        </p:tgtEl>
                                        <p:attrNameLst>
                                          <p:attrName>style.visibility</p:attrName>
                                        </p:attrNameLst>
                                      </p:cBhvr>
                                      <p:to>
                                        <p:strVal val="visible"/>
                                      </p:to>
                                    </p:set>
                                    <p:animEffect transition="in" filter="blinds(horizontal)">
                                      <p:cBhvr>
                                        <p:cTn id="27" dur="500"/>
                                        <p:tgtEl>
                                          <p:spTgt spid="7987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build="p"/>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076056" y="457200"/>
            <a:ext cx="4046680" cy="5943600"/>
          </a:xfrm>
          <a:effectLst/>
        </p:spPr>
        <p:txBody>
          <a:bodyPr/>
          <a:lstStyle/>
          <a:p>
            <a:pPr>
              <a:defRPr/>
            </a:pPr>
            <a:r>
              <a:rPr lang="ar-JO" sz="8000" b="1" dirty="0">
                <a:solidFill>
                  <a:schemeClr val="tx2"/>
                </a:solidFill>
                <a:effectLst>
                  <a:glow rad="127000">
                    <a:schemeClr val="bg1"/>
                  </a:glow>
                </a:effectLst>
                <a:latin typeface="Arial" charset="0"/>
                <a:ea typeface="ＭＳ Ｐゴシック" charset="0"/>
                <a:cs typeface="ＭＳ Ｐゴシック" charset="0"/>
              </a:rPr>
              <a:t>أعط المحتاجين</a:t>
            </a:r>
            <a:endParaRPr lang="en-US" sz="8000" b="1" dirty="0">
              <a:solidFill>
                <a:schemeClr val="tx2"/>
              </a:solidFill>
              <a:effectLst>
                <a:glow rad="127000">
                  <a:schemeClr val="bg1"/>
                </a:glow>
              </a:effectLst>
              <a:latin typeface="Arial" charset="0"/>
              <a:ea typeface="ＭＳ Ｐゴシック" charset="0"/>
              <a:cs typeface="ＭＳ Ｐゴシック" charset="0"/>
            </a:endParaRPr>
          </a:p>
        </p:txBody>
      </p:sp>
      <p:pic>
        <p:nvPicPr>
          <p:cNvPr id="434178" name="Picture 2" descr="http://oyh.wpengine.com/wp-content/uploads/2014/06/OYH-logo.png">
            <a:extLst>
              <a:ext uri="{FF2B5EF4-FFF2-40B4-BE49-F238E27FC236}">
                <a16:creationId xmlns:a16="http://schemas.microsoft.com/office/drawing/2014/main" id="{9849E339-1BF6-FB46-B3ED-E5D304CFEF2A}"/>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r="44488"/>
          <a:stretch/>
        </p:blipFill>
        <p:spPr bwMode="auto">
          <a:xfrm>
            <a:off x="0" y="457200"/>
            <a:ext cx="5076056" cy="59436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http://oyh.wpengine.com/wp-content/uploads/2014/06/OYH-logo.png">
            <a:extLst>
              <a:ext uri="{FF2B5EF4-FFF2-40B4-BE49-F238E27FC236}">
                <a16:creationId xmlns:a16="http://schemas.microsoft.com/office/drawing/2014/main" id="{5B9D8E40-D603-7D4B-8E46-B65B3DC291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7231" y="7186246"/>
            <a:ext cx="9144000" cy="5943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0116875"/>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10</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64713453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charset="0"/>
                <a:ea typeface="ＭＳ Ｐゴシック" charset="0"/>
                <a:cs typeface="ＭＳ Ｐゴシック" charset="0"/>
              </a:rPr>
              <a:t>افتح قلبك إلى</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قادت</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ك</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من هم في </a:t>
            </a: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حاجة</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8-9</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الله</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10-13</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096183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Slide Number Placeholder 5"/>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8CB16D5-4C13-ED48-9B8E-4F85BC2CE8E0}" type="slidenum">
              <a:rPr lang="en-US" sz="1400">
                <a:solidFill>
                  <a:srgbClr val="000000"/>
                </a:solidFill>
                <a:latin typeface="Accordance" panose="00000400000000000000" pitchFamily="2" charset="-78"/>
                <a:ea typeface="Accordance" panose="00000400000000000000" pitchFamily="2" charset="-78"/>
                <a:cs typeface="Accordance" panose="00000400000000000000" pitchFamily="2" charset="-78"/>
              </a:rPr>
              <a:pPr eaLnBrk="1" hangingPunct="1"/>
              <a:t>26</a:t>
            </a:fld>
            <a:endParaRPr lang="en-US" sz="140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pic>
        <p:nvPicPr>
          <p:cNvPr id="151554" name="Picture 2" descr="bv3021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35843" name="Rectangle 3"/>
          <p:cNvSpPr>
            <a:spLocks noGrp="1" noChangeArrowheads="1"/>
          </p:cNvSpPr>
          <p:nvPr>
            <p:ph type="title"/>
          </p:nvPr>
        </p:nvSpPr>
        <p:spPr>
          <a:xfrm>
            <a:off x="6325776" y="344487"/>
            <a:ext cx="2362200" cy="685800"/>
          </a:xfrm>
          <a:solidFill>
            <a:schemeClr val="accent1">
              <a:alpha val="70979"/>
            </a:schemeClr>
          </a:solidFill>
        </p:spPr>
        <p:txBody>
          <a:bodyPr/>
          <a:lstStyle/>
          <a:p>
            <a:pPr algn="r" eaLnBrk="1" hangingPunct="1"/>
            <a:r>
              <a:rPr lang="ar-JO" b="1" i="1" dirty="0">
                <a:solidFill>
                  <a:srgbClr val="FF0000"/>
                </a:solidFill>
                <a:latin typeface="Accordance" panose="00000400000000000000" pitchFamily="2" charset="-78"/>
                <a:ea typeface="Accordance" panose="00000400000000000000" pitchFamily="2" charset="-78"/>
                <a:cs typeface="Accordance" panose="00000400000000000000" pitchFamily="2" charset="-78"/>
              </a:rPr>
              <a:t>الموضوع</a:t>
            </a:r>
            <a:endParaRPr lang="en-US" b="1" i="1" dirty="0">
              <a:solidFill>
                <a:srgbClr val="FF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35844" name="WordArt 4"/>
          <p:cNvSpPr>
            <a:spLocks noChangeArrowheads="1" noChangeShapeType="1" noTextEdit="1"/>
          </p:cNvSpPr>
          <p:nvPr/>
        </p:nvSpPr>
        <p:spPr bwMode="auto">
          <a:xfrm>
            <a:off x="3707904" y="1136650"/>
            <a:ext cx="3657600" cy="5715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b="1" kern="10" dirty="0">
                <a:solidFill>
                  <a:srgbClr val="00FFFF"/>
                </a:solidFill>
                <a:effectLst>
                  <a:outerShdw blurRad="63500" dist="46662" dir="2115817" algn="ctr" rotWithShape="0">
                    <a:srgbClr val="B2B2B2">
                      <a:alpha val="79999"/>
                    </a:srgbClr>
                  </a:outerShdw>
                </a:effectLst>
                <a:latin typeface="Accordance" panose="00000400000000000000" pitchFamily="2" charset="-78"/>
                <a:ea typeface="Accordance" panose="00000400000000000000" pitchFamily="2" charset="-78"/>
                <a:cs typeface="Accordance" panose="00000400000000000000" pitchFamily="2" charset="-78"/>
              </a:rPr>
              <a:t>دفاع بولس عن</a:t>
            </a:r>
            <a:endParaRPr lang="en-US" sz="3600" b="1" kern="10" dirty="0">
              <a:solidFill>
                <a:srgbClr val="00FFFF"/>
              </a:solidFill>
              <a:effectLst>
                <a:outerShdw blurRad="63500" dist="46662" dir="2115817" algn="ctr" rotWithShape="0">
                  <a:srgbClr val="B2B2B2">
                    <a:alpha val="79999"/>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5845" name="WordArt 5"/>
          <p:cNvSpPr>
            <a:spLocks noChangeArrowheads="1" noChangeShapeType="1" noTextEdit="1"/>
          </p:cNvSpPr>
          <p:nvPr/>
        </p:nvSpPr>
        <p:spPr bwMode="auto">
          <a:xfrm>
            <a:off x="838200" y="3810000"/>
            <a:ext cx="7086600" cy="1143000"/>
          </a:xfrm>
          <a:prstGeom prst="rect">
            <a:avLst/>
          </a:prstGeom>
        </p:spPr>
        <p:txBody>
          <a:bodyPr wrap="none" fromWordArt="1">
            <a:prstTxWarp prst="textPlain">
              <a:avLst>
                <a:gd name="adj" fmla="val 50000"/>
              </a:avLst>
            </a:prstTxWarp>
          </a:bodyPr>
          <a:lstStyle/>
          <a:p>
            <a:pPr algn="ctr"/>
            <a:r>
              <a:rPr lang="ar-JO" sz="3600" b="1"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Accordance" panose="00000400000000000000" pitchFamily="2" charset="-78"/>
                <a:ea typeface="Accordance" panose="00000400000000000000" pitchFamily="2" charset="-78"/>
                <a:cs typeface="Accordance" panose="00000400000000000000" pitchFamily="2" charset="-78"/>
              </a:rPr>
              <a:t>رسالته</a:t>
            </a:r>
            <a:endParaRPr lang="en-US" sz="3600" b="1"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5846" name="WordArt 6"/>
          <p:cNvSpPr>
            <a:spLocks noChangeArrowheads="1" noChangeShapeType="1" noTextEdit="1"/>
          </p:cNvSpPr>
          <p:nvPr/>
        </p:nvSpPr>
        <p:spPr bwMode="auto">
          <a:xfrm>
            <a:off x="1187624" y="1904999"/>
            <a:ext cx="6508576" cy="1590675"/>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ar-JO" sz="3600" b="1" kern="10" dirty="0">
                <a:ln w="9525">
                  <a:round/>
                  <a:headEnd/>
                  <a:tailEnd/>
                </a:ln>
                <a:gradFill rotWithShape="1">
                  <a:gsLst>
                    <a:gs pos="0">
                      <a:srgbClr val="FFFFCC"/>
                    </a:gs>
                    <a:gs pos="100000">
                      <a:srgbClr val="FF9999"/>
                    </a:gs>
                  </a:gsLst>
                  <a:lin ang="5400000" scaled="1"/>
                </a:gradFill>
                <a:latin typeface="Accordance" panose="00000400000000000000" pitchFamily="2" charset="-78"/>
                <a:ea typeface="Accordance" panose="00000400000000000000" pitchFamily="2" charset="-78"/>
                <a:cs typeface="Accordance" panose="00000400000000000000" pitchFamily="2" charset="-78"/>
              </a:rPr>
              <a:t>رسوليته</a:t>
            </a:r>
            <a:endParaRPr lang="en-US" sz="3600" b="1" kern="10" dirty="0">
              <a:ln w="9525">
                <a:round/>
                <a:headEnd/>
                <a:tailEnd/>
              </a:ln>
              <a:gradFill rotWithShape="1">
                <a:gsLst>
                  <a:gs pos="0">
                    <a:srgbClr val="FFFFCC"/>
                  </a:gs>
                  <a:gs pos="100000">
                    <a:srgbClr val="FF9999"/>
                  </a:gs>
                </a:gsLst>
                <a:lin ang="540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35847" name="Text Box 7"/>
          <p:cNvSpPr txBox="1">
            <a:spLocks noChangeArrowheads="1"/>
          </p:cNvSpPr>
          <p:nvPr/>
        </p:nvSpPr>
        <p:spPr bwMode="auto">
          <a:xfrm>
            <a:off x="0" y="5059363"/>
            <a:ext cx="9144000" cy="145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8800" b="1" dirty="0">
                <a:solidFill>
                  <a:srgbClr val="CCFF33"/>
                </a:solidFill>
                <a:latin typeface="Accordance" panose="00000400000000000000" pitchFamily="2" charset="-78"/>
                <a:ea typeface="Accordance" panose="00000400000000000000" pitchFamily="2" charset="-78"/>
                <a:cs typeface="Accordance" panose="00000400000000000000" pitchFamily="2" charset="-78"/>
              </a:rPr>
              <a:t>نزاهته</a:t>
            </a:r>
            <a:endParaRPr lang="en-US" sz="8800" b="1" dirty="0">
              <a:solidFill>
                <a:srgbClr val="CCFF33"/>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checkerboard(across)">
                                      <p:cBhvr>
                                        <p:cTn id="7" dur="500"/>
                                        <p:tgtEl>
                                          <p:spTgt spid="3584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5844"/>
                                        </p:tgtEl>
                                        <p:attrNameLst>
                                          <p:attrName>style.visibility</p:attrName>
                                        </p:attrNameLst>
                                      </p:cBhvr>
                                      <p:to>
                                        <p:strVal val="visible"/>
                                      </p:to>
                                    </p:set>
                                    <p:animEffect transition="in" filter="dissolve">
                                      <p:cBhvr>
                                        <p:cTn id="11" dur="500"/>
                                        <p:tgtEl>
                                          <p:spTgt spid="35844"/>
                                        </p:tgtEl>
                                      </p:cBhvr>
                                    </p:animEffect>
                                  </p:childTnLst>
                                </p:cTn>
                              </p:par>
                            </p:childTnLst>
                          </p:cTn>
                        </p:par>
                        <p:par>
                          <p:cTn id="12" fill="hold" nodeType="afterGroup">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35846"/>
                                        </p:tgtEl>
                                        <p:attrNameLst>
                                          <p:attrName>style.visibility</p:attrName>
                                        </p:attrNameLst>
                                      </p:cBhvr>
                                      <p:to>
                                        <p:strVal val="visible"/>
                                      </p:to>
                                    </p:set>
                                    <p:anim calcmode="lin" valueType="num">
                                      <p:cBhvr>
                                        <p:cTn id="15" dur="500" fill="hold"/>
                                        <p:tgtEl>
                                          <p:spTgt spid="35846"/>
                                        </p:tgtEl>
                                        <p:attrNameLst>
                                          <p:attrName>ppt_w</p:attrName>
                                        </p:attrNameLst>
                                      </p:cBhvr>
                                      <p:tavLst>
                                        <p:tav tm="0">
                                          <p:val>
                                            <p:fltVal val="0"/>
                                          </p:val>
                                        </p:tav>
                                        <p:tav tm="100000">
                                          <p:val>
                                            <p:strVal val="#ppt_w"/>
                                          </p:val>
                                        </p:tav>
                                      </p:tavLst>
                                    </p:anim>
                                    <p:anim calcmode="lin" valueType="num">
                                      <p:cBhvr>
                                        <p:cTn id="16" dur="500" fill="hold"/>
                                        <p:tgtEl>
                                          <p:spTgt spid="3584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1500"/>
                            </p:stCondLst>
                            <p:childTnLst>
                              <p:par>
                                <p:cTn id="18" presetID="15" presetClass="entr" presetSubtype="0" fill="hold" grpId="0" nodeType="afterEffect">
                                  <p:stCondLst>
                                    <p:cond delay="0"/>
                                  </p:stCondLst>
                                  <p:childTnLst>
                                    <p:set>
                                      <p:cBhvr>
                                        <p:cTn id="19" dur="1" fill="hold">
                                          <p:stCondLst>
                                            <p:cond delay="0"/>
                                          </p:stCondLst>
                                        </p:cTn>
                                        <p:tgtEl>
                                          <p:spTgt spid="35845"/>
                                        </p:tgtEl>
                                        <p:attrNameLst>
                                          <p:attrName>style.visibility</p:attrName>
                                        </p:attrNameLst>
                                      </p:cBhvr>
                                      <p:to>
                                        <p:strVal val="visible"/>
                                      </p:to>
                                    </p:set>
                                    <p:anim calcmode="lin" valueType="num">
                                      <p:cBhvr>
                                        <p:cTn id="20" dur="1000" fill="hold"/>
                                        <p:tgtEl>
                                          <p:spTgt spid="35845"/>
                                        </p:tgtEl>
                                        <p:attrNameLst>
                                          <p:attrName>ppt_w</p:attrName>
                                        </p:attrNameLst>
                                      </p:cBhvr>
                                      <p:tavLst>
                                        <p:tav tm="0">
                                          <p:val>
                                            <p:fltVal val="0"/>
                                          </p:val>
                                        </p:tav>
                                        <p:tav tm="100000">
                                          <p:val>
                                            <p:strVal val="#ppt_w"/>
                                          </p:val>
                                        </p:tav>
                                      </p:tavLst>
                                    </p:anim>
                                    <p:anim calcmode="lin" valueType="num">
                                      <p:cBhvr>
                                        <p:cTn id="21" dur="1000" fill="hold"/>
                                        <p:tgtEl>
                                          <p:spTgt spid="35845"/>
                                        </p:tgtEl>
                                        <p:attrNameLst>
                                          <p:attrName>ppt_h</p:attrName>
                                        </p:attrNameLst>
                                      </p:cBhvr>
                                      <p:tavLst>
                                        <p:tav tm="0">
                                          <p:val>
                                            <p:fltVal val="0"/>
                                          </p:val>
                                        </p:tav>
                                        <p:tav tm="100000">
                                          <p:val>
                                            <p:strVal val="#ppt_h"/>
                                          </p:val>
                                        </p:tav>
                                      </p:tavLst>
                                    </p:anim>
                                    <p:anim calcmode="lin" valueType="num">
                                      <p:cBhvr>
                                        <p:cTn id="22" dur="1000" fill="hold"/>
                                        <p:tgtEl>
                                          <p:spTgt spid="35845"/>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35845"/>
                                        </p:tgtEl>
                                        <p:attrNameLst>
                                          <p:attrName>ppt_y</p:attrName>
                                        </p:attrNameLst>
                                      </p:cBhvr>
                                      <p:tavLst>
                                        <p:tav tm="0" fmla="#ppt_y+(sin(-2*pi*(1-$))*-#ppt_x+cos(-2*pi*(1-$))*(1-#ppt_y))*(1-$)">
                                          <p:val>
                                            <p:fltVal val="0"/>
                                          </p:val>
                                        </p:tav>
                                        <p:tav tm="100000">
                                          <p:val>
                                            <p:fltVal val="1"/>
                                          </p:val>
                                        </p:tav>
                                      </p:tavLst>
                                    </p:anim>
                                  </p:childTnLst>
                                </p:cTn>
                              </p:par>
                            </p:childTnLst>
                          </p:cTn>
                        </p:par>
                        <p:par>
                          <p:cTn id="24" fill="hold" nodeType="afterGroup">
                            <p:stCondLst>
                              <p:cond delay="2500"/>
                            </p:stCondLst>
                            <p:childTnLst>
                              <p:par>
                                <p:cTn id="25" presetID="40" presetClass="entr" presetSubtype="0" fill="hold" grpId="0" nodeType="afterEffect">
                                  <p:stCondLst>
                                    <p:cond delay="0"/>
                                  </p:stCondLst>
                                  <p:iterate type="lt">
                                    <p:tmPct val="10000"/>
                                  </p:iterate>
                                  <p:childTnLst>
                                    <p:set>
                                      <p:cBhvr>
                                        <p:cTn id="26" dur="1" fill="hold">
                                          <p:stCondLst>
                                            <p:cond delay="0"/>
                                          </p:stCondLst>
                                        </p:cTn>
                                        <p:tgtEl>
                                          <p:spTgt spid="35847"/>
                                        </p:tgtEl>
                                        <p:attrNameLst>
                                          <p:attrName>style.visibility</p:attrName>
                                        </p:attrNameLst>
                                      </p:cBhvr>
                                      <p:to>
                                        <p:strVal val="visible"/>
                                      </p:to>
                                    </p:set>
                                    <p:animEffect transition="in" filter="fade">
                                      <p:cBhvr>
                                        <p:cTn id="27" dur="1000"/>
                                        <p:tgtEl>
                                          <p:spTgt spid="35847"/>
                                        </p:tgtEl>
                                      </p:cBhvr>
                                    </p:animEffect>
                                    <p:anim calcmode="lin" valueType="num">
                                      <p:cBhvr>
                                        <p:cTn id="28" dur="1000" fill="hold"/>
                                        <p:tgtEl>
                                          <p:spTgt spid="35847"/>
                                        </p:tgtEl>
                                        <p:attrNameLst>
                                          <p:attrName>ppt_x</p:attrName>
                                        </p:attrNameLst>
                                      </p:cBhvr>
                                      <p:tavLst>
                                        <p:tav tm="0">
                                          <p:val>
                                            <p:strVal val="#ppt_x-.1"/>
                                          </p:val>
                                        </p:tav>
                                        <p:tav tm="100000">
                                          <p:val>
                                            <p:strVal val="#ppt_x"/>
                                          </p:val>
                                        </p:tav>
                                      </p:tavLst>
                                    </p:anim>
                                    <p:anim calcmode="lin" valueType="num">
                                      <p:cBhvr>
                                        <p:cTn id="29" dur="1000" fill="hold"/>
                                        <p:tgtEl>
                                          <p:spTgt spid="358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animBg="1"/>
      <p:bldP spid="35844" grpId="0" animBg="1"/>
      <p:bldP spid="35845" grpId="0" animBg="1"/>
      <p:bldP spid="35846" grpId="0" animBg="1"/>
      <p:bldP spid="35847"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latin typeface="Arial" charset="0"/>
                <a:ea typeface="ＭＳ Ｐゴシック" charset="0"/>
                <a:cs typeface="ＭＳ Ｐゴシック" charset="0"/>
              </a:rPr>
            </a:br>
            <a:r>
              <a:rPr lang="ar-JO" sz="4800" dirty="0">
                <a:effectLst>
                  <a:glow rad="127000">
                    <a:schemeClr val="tx1"/>
                  </a:glow>
                </a:effectLst>
                <a:latin typeface="Arial" charset="0"/>
                <a:ea typeface="ＭＳ Ｐゴシック" charset="0"/>
                <a:cs typeface="ＭＳ Ｐゴシック" charset="0"/>
              </a:rPr>
              <a:t>على كنيسة كورنثوس أن تتجاوب مع اهتمام الله من خلال الخضوع لسلطته</a:t>
            </a:r>
            <a:br>
              <a:rPr lang="ar-JO" sz="4800" dirty="0">
                <a:effectLst>
                  <a:glow rad="127000">
                    <a:schemeClr val="tx1"/>
                  </a:glow>
                </a:effectLst>
                <a:latin typeface="Arial" charset="0"/>
                <a:ea typeface="ＭＳ Ｐゴシック" charset="0"/>
                <a:cs typeface="ＭＳ Ｐゴシック" charset="0"/>
              </a:rPr>
            </a:br>
            <a:r>
              <a:rPr lang="ar-JO" sz="4800" dirty="0">
                <a:effectLst>
                  <a:glow rad="127000">
                    <a:schemeClr val="tx1"/>
                  </a:glow>
                </a:effectLst>
                <a:latin typeface="Arial" charset="0"/>
                <a:ea typeface="ＭＳ Ｐゴシック" charset="0"/>
                <a:cs typeface="ＭＳ Ｐゴシック" charset="0"/>
              </a:rPr>
              <a:t>(2 كو 10-13)</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2401872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5127723"/>
          </a:xfrm>
          <a:effectLst>
            <a:outerShdw blurRad="63500" dist="35921" dir="2700000" algn="ctr" rotWithShape="0">
              <a:schemeClr val="tx2">
                <a:alpha val="74998"/>
              </a:schemeClr>
            </a:outerShdw>
          </a:effectLst>
        </p:spPr>
        <p:txBody>
          <a:bodyPr anchor="t"/>
          <a:lstStyle/>
          <a:p>
            <a:pPr>
              <a:defRPr/>
            </a:pPr>
            <a:r>
              <a:rPr lang="ar-JO" sz="3200" b="1" dirty="0">
                <a:effectLst>
                  <a:glow rad="127000">
                    <a:schemeClr val="tx1"/>
                  </a:glow>
                </a:effectLst>
                <a:latin typeface="Arial" charset="0"/>
                <a:ea typeface="ＭＳ Ｐゴシック" charset="0"/>
                <a:cs typeface="ＭＳ Ｐゴシック" charset="0"/>
              </a:rPr>
              <a:t>1 ثم أطلب إليكم بوداعة المسيح و حلمه أنا نفسي بولس الذي في الحضرة ذليل بينكم و أما في الغيبة فمتجاسر عليكم 2 و لكن أطلب أن لا أتجاسر و أنا حاضر بالثقة التي بها أرى أني سأجترئ على قوم يحسبوننا كأننا نسلك حسب الجسد</a:t>
            </a:r>
            <a:br>
              <a:rPr lang="ar-JO" sz="3200" b="1" dirty="0">
                <a:effectLst>
                  <a:glow rad="127000">
                    <a:schemeClr val="tx1"/>
                  </a:glow>
                </a:effectLst>
                <a:latin typeface="Arial" charset="0"/>
                <a:ea typeface="ＭＳ Ｐゴシック" charset="0"/>
                <a:cs typeface="ＭＳ Ｐゴシック" charset="0"/>
              </a:rPr>
            </a:br>
            <a:r>
              <a:rPr lang="ar-JO" sz="3200" b="1" dirty="0">
                <a:effectLst>
                  <a:glow rad="127000">
                    <a:schemeClr val="tx1"/>
                  </a:glow>
                </a:effectLst>
                <a:latin typeface="Arial" charset="0"/>
                <a:ea typeface="ＭＳ Ｐゴシック" charset="0"/>
                <a:cs typeface="ＭＳ Ｐゴシック" charset="0"/>
              </a:rPr>
              <a:t>(2 كورنثوس 10: 1-2)</a:t>
            </a:r>
            <a:endParaRPr lang="en-US" sz="32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646061995"/>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11</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19502218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cs typeface="+mj-cs"/>
              </a:rPr>
              <a:t>تضحيات بولس</a:t>
            </a:r>
            <a:endParaRPr lang="en-US" dirty="0">
              <a:cs typeface="+mj-cs"/>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4564" name="Text Box 5"/>
          <p:cNvSpPr txBox="1">
            <a:spLocks noChangeArrowheads="1"/>
          </p:cNvSpPr>
          <p:nvPr/>
        </p:nvSpPr>
        <p:spPr bwMode="auto">
          <a:xfrm>
            <a:off x="152400" y="1143000"/>
            <a:ext cx="8915400" cy="378565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2 كورنثوس 11: 23-28 </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23 أهم خدام المسيح أقول كمختل العقل فأنا أفضل في الأتعاب أكثر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الضربات</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أوفر في السجون أكثر في الميتات مراراً كثيرة 24 من اليهود خمس مرات قبلت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أربعين جلدة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إلا واحدة 25 ثلاث مرات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ضربت بالعصي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مرة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رجمت</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ثلاث مرات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انكسرت بي السفينة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ليلاً و نهاراً قضيت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في العمق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26</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 بأسفار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مراراً كثيرة بأخطار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سيول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بأخطار</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 لصوص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بأخطار من  </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968875653"/>
      </p:ext>
    </p:extLst>
  </p:cSld>
  <p:clrMapOvr>
    <a:masterClrMapping/>
  </p:clrMapOvr>
  <p:transition>
    <p:random/>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cs typeface="+mj-cs"/>
              </a:rPr>
              <a:t>تضحيات بولس</a:t>
            </a:r>
            <a:endParaRPr lang="en-US" dirty="0">
              <a:cs typeface="+mj-cs"/>
            </a:endParaRPr>
          </a:p>
        </p:txBody>
      </p:sp>
      <p:sp>
        <p:nvSpPr>
          <p:cNvPr id="196610"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6611"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6612" name="Text Box 5"/>
          <p:cNvSpPr txBox="1">
            <a:spLocks noChangeArrowheads="1"/>
          </p:cNvSpPr>
          <p:nvPr/>
        </p:nvSpPr>
        <p:spPr bwMode="auto">
          <a:xfrm>
            <a:off x="152400" y="1143000"/>
            <a:ext cx="8915400" cy="255454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جنسي</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بأخطار من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الأمم</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بأخطار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المدينة</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بأخطار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البرية</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بأخطار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البحر</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بأخطار من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إخوة كذبة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27 في تعب و كد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أسهار</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مراراً كثيرة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جوع</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 و عطش في أصوام مراراً كثيرة في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برد و عري </a:t>
            </a: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rPr>
              <a:t>28 عدا ما هو دون ذلك التراكم علي كل يوم </a:t>
            </a: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rPr>
              <a:t>الإهتمام بجميع الكنائس </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endParaRPr>
          </a:p>
        </p:txBody>
      </p:sp>
    </p:spTree>
    <p:extLst>
      <p:ext uri="{BB962C8B-B14F-4D97-AF65-F5344CB8AC3E}">
        <p14:creationId xmlns:p14="http://schemas.microsoft.com/office/powerpoint/2010/main" val="2900615755"/>
      </p:ext>
    </p:extLst>
  </p:cSld>
  <p:clrMapOvr>
    <a:masterClrMapping/>
  </p:clrMapOvr>
  <p:transition>
    <p:random/>
  </p:transition>
</p:sld>
</file>

<file path=ppt/slides/slide2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p:txBody>
          <a:bodyPr/>
          <a:lstStyle/>
          <a:p>
            <a:pPr eaLnBrk="1" hangingPunct="1"/>
            <a:endParaRPr lang="en-US">
              <a:latin typeface="Arial" charset="0"/>
            </a:endParaRPr>
          </a:p>
        </p:txBody>
      </p:sp>
      <p:pic>
        <p:nvPicPr>
          <p:cNvPr id="305154" name="Picture 3" descr="bv3009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30163"/>
            <a:ext cx="9144000" cy="6827837"/>
          </a:xfrm>
        </p:spPr>
      </p:pic>
      <p:sp>
        <p:nvSpPr>
          <p:cNvPr id="87044" name="WordArt 4"/>
          <p:cNvSpPr>
            <a:spLocks noChangeArrowheads="1" noChangeShapeType="1" noTextEdit="1"/>
          </p:cNvSpPr>
          <p:nvPr/>
        </p:nvSpPr>
        <p:spPr bwMode="auto">
          <a:xfrm>
            <a:off x="685800" y="533400"/>
            <a:ext cx="4495800" cy="990600"/>
          </a:xfrm>
          <a:prstGeom prst="rect">
            <a:avLst/>
          </a:prstGeom>
        </p:spPr>
        <p:txBody>
          <a:bodyPr wrap="none" fromWordArt="1">
            <a:prstTxWarp prst="textDoubleWave1">
              <a:avLst>
                <a:gd name="adj1" fmla="val 6500"/>
                <a:gd name="adj2" fmla="val 0"/>
              </a:avLst>
            </a:prstTxWarp>
          </a:bodyPr>
          <a:lstStyle/>
          <a:p>
            <a:pPr algn="ctr"/>
            <a:r>
              <a:rPr lang="en-US" sz="3600" kern="10">
                <a:ln w="12700">
                  <a:solidFill>
                    <a:srgbClr val="000099"/>
                  </a:solidFill>
                  <a:round/>
                  <a:headEnd/>
                  <a:tailEnd/>
                </a:ln>
                <a:solidFill>
                  <a:srgbClr val="00FFFF"/>
                </a:solidFill>
                <a:effectLst>
                  <a:outerShdw blurRad="63500" dist="125724" dir="18900000" algn="ctr" rotWithShape="0">
                    <a:srgbClr val="000099">
                      <a:alpha val="74997"/>
                    </a:srgbClr>
                  </a:outerShdw>
                </a:effectLst>
                <a:latin typeface="Impact"/>
                <a:ea typeface="Impact"/>
                <a:cs typeface="Impact"/>
              </a:rPr>
              <a:t>OUTLINE</a:t>
            </a:r>
          </a:p>
        </p:txBody>
      </p:sp>
      <p:sp>
        <p:nvSpPr>
          <p:cNvPr id="87045" name="Rectangle 5"/>
          <p:cNvSpPr>
            <a:spLocks noChangeArrowheads="1"/>
          </p:cNvSpPr>
          <p:nvPr/>
        </p:nvSpPr>
        <p:spPr bwMode="auto">
          <a:xfrm>
            <a:off x="609600" y="1900238"/>
            <a:ext cx="7110413" cy="83185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r>
              <a:rPr lang="en-US" b="1" dirty="0">
                <a:solidFill>
                  <a:srgbClr val="FFFF00"/>
                </a:solidFill>
                <a:latin typeface="Arial" charset="0"/>
                <a:cs typeface="Arial" charset="0"/>
              </a:rPr>
              <a:t>III. Paul</a:t>
            </a:r>
            <a:r>
              <a:rPr lang="fr-FR" b="1" dirty="0">
                <a:solidFill>
                  <a:srgbClr val="FFFF00"/>
                </a:solidFill>
                <a:latin typeface="Arial" charset="0"/>
                <a:cs typeface="Arial" charset="0"/>
              </a:rPr>
              <a:t>'</a:t>
            </a:r>
            <a:r>
              <a:rPr lang="en-US" b="1" dirty="0">
                <a:solidFill>
                  <a:srgbClr val="FFFF00"/>
                </a:solidFill>
                <a:latin typeface="Arial" charset="0"/>
                <a:cs typeface="Arial" charset="0"/>
              </a:rPr>
              <a:t>s Vindication of His Apostolic Authority </a:t>
            </a:r>
            <a:br>
              <a:rPr lang="en-US" b="1" dirty="0">
                <a:solidFill>
                  <a:srgbClr val="FFFF00"/>
                </a:solidFill>
                <a:latin typeface="Arial" charset="0"/>
                <a:cs typeface="Arial" charset="0"/>
              </a:rPr>
            </a:br>
            <a:r>
              <a:rPr lang="en-US" b="1" dirty="0">
                <a:solidFill>
                  <a:srgbClr val="FFFF00"/>
                </a:solidFill>
                <a:latin typeface="Arial" charset="0"/>
                <a:cs typeface="Arial" charset="0"/>
              </a:rPr>
              <a:t>     (10:1–13:14)</a:t>
            </a:r>
          </a:p>
        </p:txBody>
      </p:sp>
      <p:sp>
        <p:nvSpPr>
          <p:cNvPr id="87046" name="Rectangle 6"/>
          <p:cNvSpPr>
            <a:spLocks noChangeArrowheads="1"/>
          </p:cNvSpPr>
          <p:nvPr/>
        </p:nvSpPr>
        <p:spPr bwMode="auto">
          <a:xfrm>
            <a:off x="914400" y="2967038"/>
            <a:ext cx="7729538" cy="831850"/>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r>
              <a:rPr lang="en-US" b="1" i="1">
                <a:latin typeface="Arial" charset="0"/>
                <a:cs typeface="Arial" charset="0"/>
              </a:rPr>
              <a:t>A. The Exercise of Apostolic Rights and Authority</a:t>
            </a:r>
            <a:br>
              <a:rPr lang="en-US" b="1" i="1">
                <a:latin typeface="Arial" charset="0"/>
                <a:cs typeface="Arial" charset="0"/>
              </a:rPr>
            </a:br>
            <a:r>
              <a:rPr lang="en-US" b="1" i="1">
                <a:latin typeface="Arial" charset="0"/>
                <a:cs typeface="Arial" charset="0"/>
              </a:rPr>
              <a:t>     (10:1–11:15)</a:t>
            </a:r>
            <a:r>
              <a:rPr lang="en-US" b="1">
                <a:latin typeface="Arial" charset="0"/>
                <a:cs typeface="Arial" charset="0"/>
              </a:rPr>
              <a:t> </a:t>
            </a:r>
          </a:p>
        </p:txBody>
      </p:sp>
      <p:sp>
        <p:nvSpPr>
          <p:cNvPr id="87047" name="Rectangle 7"/>
          <p:cNvSpPr>
            <a:spLocks noChangeArrowheads="1"/>
          </p:cNvSpPr>
          <p:nvPr/>
        </p:nvSpPr>
        <p:spPr bwMode="auto">
          <a:xfrm>
            <a:off x="914400" y="3997325"/>
            <a:ext cx="6477000" cy="460375"/>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r>
              <a:rPr lang="en-US" b="1" i="1" dirty="0">
                <a:latin typeface="Arial" charset="0"/>
                <a:cs typeface="Arial" charset="0"/>
              </a:rPr>
              <a:t>B. Boasting "As a Fool" (11:16–12:13)</a:t>
            </a:r>
          </a:p>
        </p:txBody>
      </p:sp>
      <p:sp>
        <p:nvSpPr>
          <p:cNvPr id="87048" name="Rectangle 8"/>
          <p:cNvSpPr>
            <a:spLocks noChangeArrowheads="1"/>
          </p:cNvSpPr>
          <p:nvPr/>
        </p:nvSpPr>
        <p:spPr bwMode="auto">
          <a:xfrm>
            <a:off x="914400" y="4656138"/>
            <a:ext cx="5905500" cy="461962"/>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r>
              <a:rPr lang="en-US" b="1" i="1">
                <a:latin typeface="Arial" charset="0"/>
                <a:cs typeface="Arial" charset="0"/>
              </a:rPr>
              <a:t>C. The Planned Third Visit (12:14-13:10)</a:t>
            </a:r>
          </a:p>
        </p:txBody>
      </p:sp>
      <p:sp>
        <p:nvSpPr>
          <p:cNvPr id="87049" name="Rectangle 9"/>
          <p:cNvSpPr>
            <a:spLocks noChangeArrowheads="1"/>
          </p:cNvSpPr>
          <p:nvPr/>
        </p:nvSpPr>
        <p:spPr bwMode="auto">
          <a:xfrm>
            <a:off x="908050" y="5316538"/>
            <a:ext cx="3740150" cy="461962"/>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r>
              <a:rPr lang="en-US" b="1" i="1">
                <a:latin typeface="Arial" charset="0"/>
                <a:cs typeface="Arial" charset="0"/>
              </a:rPr>
              <a:t>D. Conclusion (13:11-14)</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87044"/>
                                        </p:tgtEl>
                                        <p:attrNameLst>
                                          <p:attrName>style.visibility</p:attrName>
                                        </p:attrNameLst>
                                      </p:cBhvr>
                                      <p:to>
                                        <p:strVal val="visible"/>
                                      </p:to>
                                    </p:set>
                                    <p:animEffect transition="in" filter="barn(inHorizontal)">
                                      <p:cBhvr>
                                        <p:cTn id="7" dur="1000"/>
                                        <p:tgtEl>
                                          <p:spTgt spid="87044"/>
                                        </p:tgtEl>
                                      </p:cBhvr>
                                    </p:animEffect>
                                  </p:childTnLst>
                                </p:cTn>
                              </p:par>
                            </p:childTnLst>
                          </p:cTn>
                        </p:par>
                        <p:par>
                          <p:cTn id="8" fill="hold" nodeType="afterGroup">
                            <p:stCondLst>
                              <p:cond delay="1000"/>
                            </p:stCondLst>
                            <p:childTnLst>
                              <p:par>
                                <p:cTn id="9" presetID="5" presetClass="entr" presetSubtype="10" fill="hold" grpId="0" nodeType="afterEffect">
                                  <p:stCondLst>
                                    <p:cond delay="0"/>
                                  </p:stCondLst>
                                  <p:childTnLst>
                                    <p:set>
                                      <p:cBhvr>
                                        <p:cTn id="10" dur="1" fill="hold">
                                          <p:stCondLst>
                                            <p:cond delay="0"/>
                                          </p:stCondLst>
                                        </p:cTn>
                                        <p:tgtEl>
                                          <p:spTgt spid="87045"/>
                                        </p:tgtEl>
                                        <p:attrNameLst>
                                          <p:attrName>style.visibility</p:attrName>
                                        </p:attrNameLst>
                                      </p:cBhvr>
                                      <p:to>
                                        <p:strVal val="visible"/>
                                      </p:to>
                                    </p:set>
                                    <p:animEffect transition="in" filter="checkerboard(across)">
                                      <p:cBhvr>
                                        <p:cTn id="11" dur="1000"/>
                                        <p:tgtEl>
                                          <p:spTgt spid="87045"/>
                                        </p:tgtEl>
                                      </p:cBhvr>
                                    </p:animEffect>
                                  </p:childTnLst>
                                </p:cTn>
                              </p:par>
                            </p:childTnLst>
                          </p:cTn>
                        </p:par>
                        <p:par>
                          <p:cTn id="12" fill="hold" nodeType="afterGroup">
                            <p:stCondLst>
                              <p:cond delay="2000"/>
                            </p:stCondLst>
                            <p:childTnLst>
                              <p:par>
                                <p:cTn id="13" presetID="14" presetClass="entr" presetSubtype="10" fill="hold" grpId="0" nodeType="afterEffect">
                                  <p:stCondLst>
                                    <p:cond delay="0"/>
                                  </p:stCondLst>
                                  <p:childTnLst>
                                    <p:set>
                                      <p:cBhvr>
                                        <p:cTn id="14" dur="1" fill="hold">
                                          <p:stCondLst>
                                            <p:cond delay="0"/>
                                          </p:stCondLst>
                                        </p:cTn>
                                        <p:tgtEl>
                                          <p:spTgt spid="87046"/>
                                        </p:tgtEl>
                                        <p:attrNameLst>
                                          <p:attrName>style.visibility</p:attrName>
                                        </p:attrNameLst>
                                      </p:cBhvr>
                                      <p:to>
                                        <p:strVal val="visible"/>
                                      </p:to>
                                    </p:set>
                                    <p:animEffect transition="in" filter="randombar(horizontal)">
                                      <p:cBhvr>
                                        <p:cTn id="15" dur="1000"/>
                                        <p:tgtEl>
                                          <p:spTgt spid="87046"/>
                                        </p:tgtEl>
                                      </p:cBhvr>
                                    </p:animEffect>
                                  </p:childTnLst>
                                </p:cTn>
                              </p:par>
                            </p:childTnLst>
                          </p:cTn>
                        </p:par>
                        <p:par>
                          <p:cTn id="16" fill="hold" nodeType="afterGroup">
                            <p:stCondLst>
                              <p:cond delay="3000"/>
                            </p:stCondLst>
                            <p:childTnLst>
                              <p:par>
                                <p:cTn id="17" presetID="14" presetClass="entr" presetSubtype="10" fill="hold" grpId="0" nodeType="afterEffect">
                                  <p:stCondLst>
                                    <p:cond delay="0"/>
                                  </p:stCondLst>
                                  <p:childTnLst>
                                    <p:set>
                                      <p:cBhvr>
                                        <p:cTn id="18" dur="1" fill="hold">
                                          <p:stCondLst>
                                            <p:cond delay="0"/>
                                          </p:stCondLst>
                                        </p:cTn>
                                        <p:tgtEl>
                                          <p:spTgt spid="87047"/>
                                        </p:tgtEl>
                                        <p:attrNameLst>
                                          <p:attrName>style.visibility</p:attrName>
                                        </p:attrNameLst>
                                      </p:cBhvr>
                                      <p:to>
                                        <p:strVal val="visible"/>
                                      </p:to>
                                    </p:set>
                                    <p:animEffect transition="in" filter="randombar(horizontal)">
                                      <p:cBhvr>
                                        <p:cTn id="19" dur="1000"/>
                                        <p:tgtEl>
                                          <p:spTgt spid="87047"/>
                                        </p:tgtEl>
                                      </p:cBhvr>
                                    </p:animEffect>
                                  </p:childTnLst>
                                </p:cTn>
                              </p:par>
                            </p:childTnLst>
                          </p:cTn>
                        </p:par>
                        <p:par>
                          <p:cTn id="20" fill="hold" nodeType="afterGroup">
                            <p:stCondLst>
                              <p:cond delay="4000"/>
                            </p:stCondLst>
                            <p:childTnLst>
                              <p:par>
                                <p:cTn id="21" presetID="14" presetClass="entr" presetSubtype="10" fill="hold" grpId="0" nodeType="afterEffect">
                                  <p:stCondLst>
                                    <p:cond delay="0"/>
                                  </p:stCondLst>
                                  <p:childTnLst>
                                    <p:set>
                                      <p:cBhvr>
                                        <p:cTn id="22" dur="1" fill="hold">
                                          <p:stCondLst>
                                            <p:cond delay="0"/>
                                          </p:stCondLst>
                                        </p:cTn>
                                        <p:tgtEl>
                                          <p:spTgt spid="87048"/>
                                        </p:tgtEl>
                                        <p:attrNameLst>
                                          <p:attrName>style.visibility</p:attrName>
                                        </p:attrNameLst>
                                      </p:cBhvr>
                                      <p:to>
                                        <p:strVal val="visible"/>
                                      </p:to>
                                    </p:set>
                                    <p:animEffect transition="in" filter="randombar(horizontal)">
                                      <p:cBhvr>
                                        <p:cTn id="23" dur="1000"/>
                                        <p:tgtEl>
                                          <p:spTgt spid="87048"/>
                                        </p:tgtEl>
                                      </p:cBhvr>
                                    </p:animEffect>
                                  </p:childTnLst>
                                </p:cTn>
                              </p:par>
                            </p:childTnLst>
                          </p:cTn>
                        </p:par>
                        <p:par>
                          <p:cTn id="24" fill="hold" nodeType="afterGroup">
                            <p:stCondLst>
                              <p:cond delay="5000"/>
                            </p:stCondLst>
                            <p:childTnLst>
                              <p:par>
                                <p:cTn id="25" presetID="14" presetClass="entr" presetSubtype="10" fill="hold" grpId="0" nodeType="afterEffect">
                                  <p:stCondLst>
                                    <p:cond delay="0"/>
                                  </p:stCondLst>
                                  <p:childTnLst>
                                    <p:set>
                                      <p:cBhvr>
                                        <p:cTn id="26" dur="1" fill="hold">
                                          <p:stCondLst>
                                            <p:cond delay="0"/>
                                          </p:stCondLst>
                                        </p:cTn>
                                        <p:tgtEl>
                                          <p:spTgt spid="87049"/>
                                        </p:tgtEl>
                                        <p:attrNameLst>
                                          <p:attrName>style.visibility</p:attrName>
                                        </p:attrNameLst>
                                      </p:cBhvr>
                                      <p:to>
                                        <p:strVal val="visible"/>
                                      </p:to>
                                    </p:set>
                                    <p:animEffect transition="in" filter="randombar(horizontal)">
                                      <p:cBhvr>
                                        <p:cTn id="27" dur="1000"/>
                                        <p:tgtEl>
                                          <p:spTgt spid="87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4" grpId="0" animBg="1"/>
      <p:bldP spid="87045" grpId="0" animBg="1"/>
      <p:bldP spid="87046" grpId="0" animBg="1"/>
      <p:bldP spid="87047" grpId="0" animBg="1"/>
      <p:bldP spid="87048" grpId="0" animBg="1"/>
      <p:bldP spid="87049"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12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964254734"/>
      </p:ext>
    </p:extLst>
  </p:cSld>
  <p:clrMapOvr>
    <a:overrideClrMapping bg1="lt1" tx1="dk1" bg2="lt2" tx2="dk2" accent1="accent1" accent2="accent2" accent3="accent3" accent4="accent4" accent5="accent5" accent6="accent6" hlink="hlink" folHlink="folHlink"/>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6099175"/>
          </a:xfrm>
          <a:effectLst>
            <a:outerShdw blurRad="63500" dist="35921" dir="2700000" algn="ctr" rotWithShape="0">
              <a:schemeClr val="tx2">
                <a:alpha val="74998"/>
              </a:schemeClr>
            </a:outerShdw>
          </a:effectLst>
        </p:spPr>
        <p:txBody>
          <a:bodyPr anchor="t"/>
          <a:lstStyle/>
          <a:p>
            <a:pPr>
              <a:defRPr/>
            </a:pPr>
            <a:r>
              <a:rPr lang="ar-JO" sz="3200" b="1" dirty="0">
                <a:effectLst>
                  <a:glow rad="127000">
                    <a:schemeClr val="tx1"/>
                  </a:glow>
                </a:effectLst>
                <a:latin typeface="Arial" charset="0"/>
                <a:ea typeface="ＭＳ Ｐゴシック" charset="0"/>
              </a:rPr>
              <a:t>1 إنه لا يوافقني أن أفتخر فإني آتي إلى مناظر الرب و إعلاناته</a:t>
            </a:r>
            <a:br>
              <a:rPr lang="ar-JO" sz="3200" b="1" dirty="0">
                <a:effectLst>
                  <a:glow rad="127000">
                    <a:schemeClr val="tx1"/>
                  </a:glow>
                </a:effectLst>
                <a:latin typeface="Arial" charset="0"/>
                <a:ea typeface="ＭＳ Ｐゴシック" charset="0"/>
              </a:rPr>
            </a:br>
            <a:r>
              <a:rPr lang="ar-JO" sz="3200" b="1" dirty="0">
                <a:effectLst>
                  <a:glow rad="127000">
                    <a:schemeClr val="tx1"/>
                  </a:glow>
                </a:effectLst>
                <a:latin typeface="Arial" charset="0"/>
                <a:ea typeface="ＭＳ Ｐゴシック" charset="0"/>
              </a:rPr>
              <a:t> 2 أعرف إنساناً في المسيح قبل أربع عشرة سنة أفي الجسد لست أعلم أم خارج الجسد لست أعلم الله يعلم اختطف هذا إلى السماء الثالثة 3 و أعرف هذا الإنسان أفي الجسد أم خارج الجسد لست أعلم الله يعلم 4 أنه اختطف إلى الفردوس و سمع كلمات لا ينطق بها و لا يسوغ لإنسان أن يتكلم بها </a:t>
            </a:r>
            <a:br>
              <a:rPr lang="ar-JO" sz="3200" b="1" dirty="0">
                <a:effectLst>
                  <a:glow rad="127000">
                    <a:schemeClr val="tx1"/>
                  </a:glow>
                </a:effectLst>
                <a:latin typeface="Arial" charset="0"/>
                <a:ea typeface="ＭＳ Ｐゴシック" charset="0"/>
              </a:rPr>
            </a:br>
            <a:r>
              <a:rPr lang="ar-JO" sz="3200" b="1" dirty="0">
                <a:effectLst>
                  <a:glow rad="127000">
                    <a:schemeClr val="tx1"/>
                  </a:glow>
                </a:effectLst>
                <a:latin typeface="Arial" charset="0"/>
                <a:ea typeface="ＭＳ Ｐゴシック" charset="0"/>
              </a:rPr>
              <a:t>(2 كورنثوس 12: 1-4)</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72956404"/>
      </p:ext>
    </p:extLst>
  </p:cSld>
  <p:clrMapOvr>
    <a:masterClrMapping/>
  </p:clrMapOvr>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جهنم</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جهنا</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النار</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الألم المشتعلة</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الموت الثاني</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ش</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ي</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ئ</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a:t>
              </a:r>
              <a:endParaRPr kumimoji="0" lang="en-US"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ar-JO" sz="3600" b="1" dirty="0">
                <a:latin typeface="Arial" panose="020B0604020202020204" pitchFamily="34" charset="0"/>
                <a:ea typeface="ＭＳ Ｐゴシック" charset="0"/>
                <a:cs typeface="Arial" panose="020B0604020202020204" pitchFamily="34" charset="0"/>
              </a:rPr>
              <a:t>نقل              الفردوس</a:t>
            </a:r>
            <a:endParaRPr lang="en-US" sz="4000" b="1" dirty="0">
              <a:latin typeface="Arial" panose="020B0604020202020204" pitchFamily="34" charset="0"/>
              <a:ea typeface="ＭＳ Ｐゴシック" charset="0"/>
              <a:cs typeface="Arial" panose="020B0604020202020204" pitchFamily="34" charset="0"/>
            </a:endParaRPr>
          </a:p>
        </p:txBody>
      </p:sp>
      <p:sp>
        <p:nvSpPr>
          <p:cNvPr id="101381" name="Text Box 1041"/>
          <p:cNvSpPr txBox="1">
            <a:spLocks noChangeArrowheads="1"/>
          </p:cNvSpPr>
          <p:nvPr/>
        </p:nvSpPr>
        <p:spPr bwMode="auto">
          <a:xfrm>
            <a:off x="7848600" y="28575"/>
            <a:ext cx="10166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14و16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الفردوس</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 name="Rectangle 3"/>
          <p:cNvSpPr txBox="1">
            <a:spLocks noChangeArrowheads="1"/>
          </p:cNvSpPr>
          <p:nvPr/>
        </p:nvSpPr>
        <p:spPr bwMode="auto">
          <a:xfrm>
            <a:off x="5067300"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رؤ 20: 14-15</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أف 4: 8-10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grpSp>
        <p:nvGrpSpPr>
          <p:cNvPr id="3" name="Group 2"/>
          <p:cNvGrpSpPr>
            <a:grpSpLocks/>
          </p:cNvGrpSpPr>
          <p:nvPr/>
        </p:nvGrpSpPr>
        <p:grpSpPr bwMode="auto">
          <a:xfrm>
            <a:off x="0" y="5791200"/>
            <a:ext cx="4038600" cy="1066800"/>
            <a:chOff x="0" y="5791200"/>
            <a:chExt cx="40386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0" y="5867400"/>
              <a:ext cx="3870325"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بيننا وبينكم هوة عظيمة قد أثبتت حتى إن الذين يريدون العبور من ههنا إليكم لا يقدرون ولا الذين من هناك يجتازون إلينا</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0637" y="1905000"/>
            <a:ext cx="2686050" cy="609600"/>
            <a:chOff x="20637" y="1905000"/>
            <a:chExt cx="268605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20637" y="1917151"/>
              <a:ext cx="268605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اليوم تكون معي في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5"/>
          <p:cNvGrpSpPr>
            <a:grpSpLocks/>
          </p:cNvGrpSpPr>
          <p:nvPr/>
        </p:nvGrpSpPr>
        <p:grpSpPr bwMode="auto">
          <a:xfrm>
            <a:off x="4910138" y="3118871"/>
            <a:ext cx="4233862" cy="2262755"/>
            <a:chOff x="4648200" y="3107849"/>
            <a:chExt cx="4495800" cy="2207566"/>
          </a:xfrm>
        </p:grpSpPr>
        <p:sp>
          <p:nvSpPr>
            <p:cNvPr id="37" name="Rectangular Callout 36"/>
            <p:cNvSpPr/>
            <p:nvPr/>
          </p:nvSpPr>
          <p:spPr bwMode="auto">
            <a:xfrm>
              <a:off x="4648200" y="3107849"/>
              <a:ext cx="4495800" cy="2207566"/>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4671457" y="3340163"/>
              <a:ext cx="4343399" cy="192494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18 فإن المسيح أيضاً تألم مرة واحدة من أجل الخطايا البار من أجل الأثمة لكي يقربنا إلى الله مماتاً في الجسد ولكن محيى في الروح</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457200" rtl="0" eaLnBrk="1" fontAlgn="base" latinLnBrk="0" hangingPunct="1">
                <a:lnSpc>
                  <a:spcPct val="8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19 الذي فيه أيضاً ذهب فكرز للأرواح التي في السجن 20 إذ عصت قديماً حين كانت أناة الله تنتظر مرة في أيام نوح إذ كان الفلك يبنى الذي فيه خلص قليلون أي ثماني أنفس بالماء</a:t>
              </a: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4114800" y="5791200"/>
            <a:ext cx="5029200"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وطرح الموت والهاوية في بحيرة النار هذا هو الموت الثاني وكل من لم يوجد مكتوباً في سفر الحياة طرح في بحيرة النار</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p:cNvGrpSpPr>
            <a:grpSpLocks/>
          </p:cNvGrpSpPr>
          <p:nvPr/>
        </p:nvGrpSpPr>
        <p:grpSpPr bwMode="auto">
          <a:xfrm>
            <a:off x="4946651" y="0"/>
            <a:ext cx="4176713"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3796760" y="0"/>
              <a:ext cx="515884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17475" marR="0" lvl="0" indent="0" algn="l" defTabSz="457200" rtl="0" eaLnBrk="1" fontAlgn="base" latinLnBrk="0" hangingPunct="1">
                <a:lnSpc>
                  <a:spcPct val="80000"/>
                </a:lnSpc>
                <a:spcBef>
                  <a:spcPct val="0"/>
                </a:spcBef>
                <a:spcAft>
                  <a:spcPct val="0"/>
                </a:spcAft>
                <a:buClrTx/>
                <a:buSzTx/>
                <a:buFontTx/>
                <a:buNone/>
                <a:tabLst/>
                <a:defRPr/>
              </a:pPr>
              <a:endParaRPr kumimoji="0" lang="en-US"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17475" marR="0" lvl="0" indent="0" algn="r" defTabSz="457200" rtl="0" eaLnBrk="1" fontAlgn="base" latinLnBrk="0" hangingPunct="1">
                <a:lnSpc>
                  <a:spcPct val="80000"/>
                </a:lnSpc>
                <a:spcBef>
                  <a:spcPct val="0"/>
                </a:spcBef>
                <a:spcAft>
                  <a:spcPct val="0"/>
                </a:spcAft>
                <a:buClrTx/>
                <a:buSzTx/>
                <a:buFontTx/>
                <a:buNone/>
                <a:tabLst/>
                <a:defRPr/>
              </a:pPr>
              <a:r>
                <a:rPr kumimoji="0" lang="ar-JO"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8 لذلك يقول إذ صعد إلى العلاء سبى سبياً وأعطى الناس عطايا 9 وأما أنه صعد فما هو إلا أنه نزل أيضاً أولاً إلى أقسام الأرض السفلى 10 الذي نزل هو الذي صعد أيضاً فوق جميع السماوات لكي يملأ الكل</a:t>
              </a:r>
              <a:endParaRPr kumimoji="0" lang="en-US" sz="32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16: 26</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nvGrpSpPr>
          <p:cNvPr id="50" name="Group 49"/>
          <p:cNvGrpSpPr>
            <a:grpSpLocks/>
          </p:cNvGrpSpPr>
          <p:nvPr/>
        </p:nvGrpSpPr>
        <p:grpSpPr bwMode="auto">
          <a:xfrm>
            <a:off x="6477000" y="1828800"/>
            <a:ext cx="2656583"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76213"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اختطف هذا إلى السماء الثالثة... اختطف إلى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 typeface="Wingdings" pitchFamily="2" charset="2"/>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كو 12: 2، 4</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23: 43</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1 بط 3: 18-20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6280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2"/>
          <p:cNvSpPr>
            <a:spLocks noGrp="1" noChangeArrowheads="1"/>
          </p:cNvSpPr>
          <p:nvPr>
            <p:ph type="title"/>
          </p:nvPr>
        </p:nvSpPr>
        <p:spPr/>
        <p:txBody>
          <a:bodyPr/>
          <a:lstStyle/>
          <a:p>
            <a:pPr eaLnBrk="1" hangingPunct="1"/>
            <a:endParaRPr lang="en-US">
              <a:latin typeface="Arial" charset="0"/>
            </a:endParaRPr>
          </a:p>
        </p:txBody>
      </p:sp>
      <p:pic>
        <p:nvPicPr>
          <p:cNvPr id="368642" name="Picture 3" descr="bv3005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80900" name="Picture 4" descr="MCj03317800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52800" y="3200400"/>
            <a:ext cx="1752600" cy="2701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901" name="Rectangle 5"/>
          <p:cNvSpPr>
            <a:spLocks noChangeArrowheads="1"/>
          </p:cNvSpPr>
          <p:nvPr/>
        </p:nvSpPr>
        <p:spPr bwMode="auto">
          <a:xfrm>
            <a:off x="6324600" y="1826132"/>
            <a:ext cx="2055371"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2 كو 12: 7)</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pic>
        <p:nvPicPr>
          <p:cNvPr id="80902" name="Picture 6" descr="MCj02752600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38200" y="1828800"/>
            <a:ext cx="2922588" cy="4173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0903" name="Picture 7" descr="MCj02942120000[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94425" y="3429000"/>
            <a:ext cx="2419350" cy="304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904" name="WordArt 8"/>
          <p:cNvSpPr>
            <a:spLocks noChangeArrowheads="1" noChangeShapeType="1" noTextEdit="1"/>
          </p:cNvSpPr>
          <p:nvPr/>
        </p:nvSpPr>
        <p:spPr bwMode="auto">
          <a:xfrm>
            <a:off x="609600" y="457200"/>
            <a:ext cx="6705600" cy="11430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720" normalizeH="0" baseline="0" noProof="0" dirty="0">
                <a:ln>
                  <a:noFill/>
                </a:ln>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rPr>
              <a:t>شوكة في الجسد</a:t>
            </a:r>
            <a:endParaRPr kumimoji="0" lang="en-US" sz="3600" b="0" i="0" u="none" strike="noStrike" kern="10" cap="none" spc="720" normalizeH="0" baseline="0" noProof="0" dirty="0">
              <a:ln>
                <a:noFill/>
              </a:ln>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0904"/>
                                        </p:tgtEl>
                                        <p:attrNameLst>
                                          <p:attrName>style.visibility</p:attrName>
                                        </p:attrNameLst>
                                      </p:cBhvr>
                                      <p:to>
                                        <p:strVal val="visible"/>
                                      </p:to>
                                    </p:set>
                                    <p:anim calcmode="lin" valueType="num">
                                      <p:cBhvr>
                                        <p:cTn id="7" dur="1000" fill="hold"/>
                                        <p:tgtEl>
                                          <p:spTgt spid="80904"/>
                                        </p:tgtEl>
                                        <p:attrNameLst>
                                          <p:attrName>ppt_w</p:attrName>
                                        </p:attrNameLst>
                                      </p:cBhvr>
                                      <p:tavLst>
                                        <p:tav tm="0">
                                          <p:val>
                                            <p:strVal val="#ppt_w*0.70"/>
                                          </p:val>
                                        </p:tav>
                                        <p:tav tm="100000">
                                          <p:val>
                                            <p:strVal val="#ppt_w"/>
                                          </p:val>
                                        </p:tav>
                                      </p:tavLst>
                                    </p:anim>
                                    <p:anim calcmode="lin" valueType="num">
                                      <p:cBhvr>
                                        <p:cTn id="8" dur="1000" fill="hold"/>
                                        <p:tgtEl>
                                          <p:spTgt spid="80904"/>
                                        </p:tgtEl>
                                        <p:attrNameLst>
                                          <p:attrName>ppt_h</p:attrName>
                                        </p:attrNameLst>
                                      </p:cBhvr>
                                      <p:tavLst>
                                        <p:tav tm="0">
                                          <p:val>
                                            <p:strVal val="#ppt_h"/>
                                          </p:val>
                                        </p:tav>
                                        <p:tav tm="100000">
                                          <p:val>
                                            <p:strVal val="#ppt_h"/>
                                          </p:val>
                                        </p:tav>
                                      </p:tavLst>
                                    </p:anim>
                                    <p:animEffect transition="in" filter="fade">
                                      <p:cBhvr>
                                        <p:cTn id="9" dur="1000"/>
                                        <p:tgtEl>
                                          <p:spTgt spid="80904"/>
                                        </p:tgtEl>
                                      </p:cBhvr>
                                    </p:animEffect>
                                  </p:childTnLst>
                                </p:cTn>
                              </p:par>
                            </p:childTnLst>
                          </p:cTn>
                        </p:par>
                        <p:par>
                          <p:cTn id="10" fill="hold" nodeType="afterGroup">
                            <p:stCondLst>
                              <p:cond delay="1000"/>
                            </p:stCondLst>
                            <p:childTnLst>
                              <p:par>
                                <p:cTn id="11" presetID="45" presetClass="entr" presetSubtype="0" fill="hold" grpId="0" nodeType="afterEffect">
                                  <p:stCondLst>
                                    <p:cond delay="0"/>
                                  </p:stCondLst>
                                  <p:iterate type="lt">
                                    <p:tmPct val="10000"/>
                                  </p:iterate>
                                  <p:childTnLst>
                                    <p:set>
                                      <p:cBhvr>
                                        <p:cTn id="12" dur="1" fill="hold">
                                          <p:stCondLst>
                                            <p:cond delay="0"/>
                                          </p:stCondLst>
                                        </p:cTn>
                                        <p:tgtEl>
                                          <p:spTgt spid="80901"/>
                                        </p:tgtEl>
                                        <p:attrNameLst>
                                          <p:attrName>style.visibility</p:attrName>
                                        </p:attrNameLst>
                                      </p:cBhvr>
                                      <p:to>
                                        <p:strVal val="visible"/>
                                      </p:to>
                                    </p:set>
                                    <p:animEffect transition="in" filter="fade">
                                      <p:cBhvr>
                                        <p:cTn id="13" dur="2000"/>
                                        <p:tgtEl>
                                          <p:spTgt spid="80901"/>
                                        </p:tgtEl>
                                      </p:cBhvr>
                                    </p:animEffect>
                                    <p:anim calcmode="lin" valueType="num">
                                      <p:cBhvr>
                                        <p:cTn id="14" dur="2000" fill="hold"/>
                                        <p:tgtEl>
                                          <p:spTgt spid="80901"/>
                                        </p:tgtEl>
                                        <p:attrNameLst>
                                          <p:attrName>ppt_w</p:attrName>
                                        </p:attrNameLst>
                                      </p:cBhvr>
                                      <p:tavLst>
                                        <p:tav tm="0" fmla="#ppt_w*sin(2.5*pi*$)">
                                          <p:val>
                                            <p:fltVal val="0"/>
                                          </p:val>
                                        </p:tav>
                                        <p:tav tm="100000">
                                          <p:val>
                                            <p:fltVal val="1"/>
                                          </p:val>
                                        </p:tav>
                                      </p:tavLst>
                                    </p:anim>
                                    <p:anim calcmode="lin" valueType="num">
                                      <p:cBhvr>
                                        <p:cTn id="15" dur="2000" fill="hold"/>
                                        <p:tgtEl>
                                          <p:spTgt spid="80901"/>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4400"/>
                            </p:stCondLst>
                            <p:childTnLst>
                              <p:par>
                                <p:cTn id="17" presetID="50" presetClass="entr" presetSubtype="0" decel="100000" fill="hold" nodeType="afterEffect">
                                  <p:stCondLst>
                                    <p:cond delay="0"/>
                                  </p:stCondLst>
                                  <p:childTnLst>
                                    <p:set>
                                      <p:cBhvr>
                                        <p:cTn id="18" dur="1" fill="hold">
                                          <p:stCondLst>
                                            <p:cond delay="0"/>
                                          </p:stCondLst>
                                        </p:cTn>
                                        <p:tgtEl>
                                          <p:spTgt spid="80902"/>
                                        </p:tgtEl>
                                        <p:attrNameLst>
                                          <p:attrName>style.visibility</p:attrName>
                                        </p:attrNameLst>
                                      </p:cBhvr>
                                      <p:to>
                                        <p:strVal val="visible"/>
                                      </p:to>
                                    </p:set>
                                    <p:anim calcmode="lin" valueType="num">
                                      <p:cBhvr>
                                        <p:cTn id="19" dur="1000" fill="hold"/>
                                        <p:tgtEl>
                                          <p:spTgt spid="80902"/>
                                        </p:tgtEl>
                                        <p:attrNameLst>
                                          <p:attrName>ppt_w</p:attrName>
                                        </p:attrNameLst>
                                      </p:cBhvr>
                                      <p:tavLst>
                                        <p:tav tm="0">
                                          <p:val>
                                            <p:strVal val="#ppt_w+.3"/>
                                          </p:val>
                                        </p:tav>
                                        <p:tav tm="100000">
                                          <p:val>
                                            <p:strVal val="#ppt_w"/>
                                          </p:val>
                                        </p:tav>
                                      </p:tavLst>
                                    </p:anim>
                                    <p:anim calcmode="lin" valueType="num">
                                      <p:cBhvr>
                                        <p:cTn id="20" dur="1000" fill="hold"/>
                                        <p:tgtEl>
                                          <p:spTgt spid="80902"/>
                                        </p:tgtEl>
                                        <p:attrNameLst>
                                          <p:attrName>ppt_h</p:attrName>
                                        </p:attrNameLst>
                                      </p:cBhvr>
                                      <p:tavLst>
                                        <p:tav tm="0">
                                          <p:val>
                                            <p:strVal val="#ppt_h"/>
                                          </p:val>
                                        </p:tav>
                                        <p:tav tm="100000">
                                          <p:val>
                                            <p:strVal val="#ppt_h"/>
                                          </p:val>
                                        </p:tav>
                                      </p:tavLst>
                                    </p:anim>
                                    <p:animEffect transition="in" filter="fade">
                                      <p:cBhvr>
                                        <p:cTn id="21" dur="1000"/>
                                        <p:tgtEl>
                                          <p:spTgt spid="80902"/>
                                        </p:tgtEl>
                                      </p:cBhvr>
                                    </p:animEffect>
                                  </p:childTnLst>
                                </p:cTn>
                              </p:par>
                              <p:par>
                                <p:cTn id="22" presetID="50" presetClass="entr" presetSubtype="0" decel="100000" fill="hold" nodeType="withEffect">
                                  <p:stCondLst>
                                    <p:cond delay="0"/>
                                  </p:stCondLst>
                                  <p:childTnLst>
                                    <p:set>
                                      <p:cBhvr>
                                        <p:cTn id="23" dur="1" fill="hold">
                                          <p:stCondLst>
                                            <p:cond delay="0"/>
                                          </p:stCondLst>
                                        </p:cTn>
                                        <p:tgtEl>
                                          <p:spTgt spid="80900"/>
                                        </p:tgtEl>
                                        <p:attrNameLst>
                                          <p:attrName>style.visibility</p:attrName>
                                        </p:attrNameLst>
                                      </p:cBhvr>
                                      <p:to>
                                        <p:strVal val="visible"/>
                                      </p:to>
                                    </p:set>
                                    <p:anim calcmode="lin" valueType="num">
                                      <p:cBhvr>
                                        <p:cTn id="24" dur="1000" fill="hold"/>
                                        <p:tgtEl>
                                          <p:spTgt spid="80900"/>
                                        </p:tgtEl>
                                        <p:attrNameLst>
                                          <p:attrName>ppt_w</p:attrName>
                                        </p:attrNameLst>
                                      </p:cBhvr>
                                      <p:tavLst>
                                        <p:tav tm="0">
                                          <p:val>
                                            <p:strVal val="#ppt_w+.3"/>
                                          </p:val>
                                        </p:tav>
                                        <p:tav tm="100000">
                                          <p:val>
                                            <p:strVal val="#ppt_w"/>
                                          </p:val>
                                        </p:tav>
                                      </p:tavLst>
                                    </p:anim>
                                    <p:anim calcmode="lin" valueType="num">
                                      <p:cBhvr>
                                        <p:cTn id="25" dur="1000" fill="hold"/>
                                        <p:tgtEl>
                                          <p:spTgt spid="80900"/>
                                        </p:tgtEl>
                                        <p:attrNameLst>
                                          <p:attrName>ppt_h</p:attrName>
                                        </p:attrNameLst>
                                      </p:cBhvr>
                                      <p:tavLst>
                                        <p:tav tm="0">
                                          <p:val>
                                            <p:strVal val="#ppt_h"/>
                                          </p:val>
                                        </p:tav>
                                        <p:tav tm="100000">
                                          <p:val>
                                            <p:strVal val="#ppt_h"/>
                                          </p:val>
                                        </p:tav>
                                      </p:tavLst>
                                    </p:anim>
                                    <p:animEffect transition="in" filter="fade">
                                      <p:cBhvr>
                                        <p:cTn id="26" dur="1000"/>
                                        <p:tgtEl>
                                          <p:spTgt spid="80900"/>
                                        </p:tgtEl>
                                      </p:cBhvr>
                                    </p:animEffect>
                                  </p:childTnLst>
                                </p:cTn>
                              </p:par>
                            </p:childTnLst>
                          </p:cTn>
                        </p:par>
                        <p:par>
                          <p:cTn id="27" fill="hold" nodeType="afterGroup">
                            <p:stCondLst>
                              <p:cond delay="5400"/>
                            </p:stCondLst>
                            <p:childTnLst>
                              <p:par>
                                <p:cTn id="28" presetID="10" presetClass="entr" presetSubtype="0" fill="hold" nodeType="afterEffect">
                                  <p:stCondLst>
                                    <p:cond delay="0"/>
                                  </p:stCondLst>
                                  <p:childTnLst>
                                    <p:set>
                                      <p:cBhvr>
                                        <p:cTn id="29" dur="1" fill="hold">
                                          <p:stCondLst>
                                            <p:cond delay="0"/>
                                          </p:stCondLst>
                                        </p:cTn>
                                        <p:tgtEl>
                                          <p:spTgt spid="80903"/>
                                        </p:tgtEl>
                                        <p:attrNameLst>
                                          <p:attrName>style.visibility</p:attrName>
                                        </p:attrNameLst>
                                      </p:cBhvr>
                                      <p:to>
                                        <p:strVal val="visible"/>
                                      </p:to>
                                    </p:set>
                                    <p:animEffect transition="in" filter="fade">
                                      <p:cBhvr>
                                        <p:cTn id="30" dur="2000"/>
                                        <p:tgtEl>
                                          <p:spTgt spid="809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 grpId="0"/>
      <p:bldP spid="8090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إلى أقصى الأرض (أع 1: 8)</a:t>
            </a:r>
            <a:endParaRPr kumimoji="0" lang="en-US" sz="2000" b="1" i="0" u="none" strike="noStrike" kern="1200" cap="none" spc="0" normalizeH="0" baseline="0" noProof="0" dirty="0">
              <a:ln>
                <a:noFill/>
              </a:ln>
              <a:solidFill>
                <a:srgbClr val="000000"/>
              </a:solidFill>
              <a:effectLst/>
              <a:uLnTx/>
              <a:uFillTx/>
              <a:latin typeface="Arial"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mn-ea"/>
                <a:cs typeface="Times New Roman"/>
              </a:rPr>
              <a:t>أع</a:t>
            </a:r>
            <a:r>
              <a:rPr kumimoji="0" lang="en-US" sz="16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9</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13</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14</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15</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16</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18</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21</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27</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28</a:t>
            </a:r>
            <a:endParaRPr kumimoji="0" lang="en-US" sz="2000" b="1" i="0" u="none" strike="noStrike" kern="1200" cap="none" spc="0" normalizeH="0" baseline="0" noProof="0" dirty="0">
              <a:ln>
                <a:noFill/>
              </a:ln>
              <a:solidFill>
                <a:srgbClr val="000000"/>
              </a:solidFill>
              <a:effectLst/>
              <a:uLnTx/>
              <a:uFillTx/>
              <a:latin typeface="Arial"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097" name="Text Box 9"/>
          <p:cNvSpPr txBox="1">
            <a:spLocks noChangeArrowheads="1"/>
          </p:cNvSpPr>
          <p:nvPr/>
        </p:nvSpPr>
        <p:spPr bwMode="auto">
          <a:xfrm>
            <a:off x="3743325" y="1904178"/>
            <a:ext cx="990600" cy="143116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286380" y="1811844"/>
            <a:ext cx="1038220" cy="1523494"/>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124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39-41</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charset="0"/>
                <a:cs typeface="Times New Roman"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charset="0"/>
              <a:cs typeface="Times New Roman"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Pauline Categories</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grpSp>
        <p:nvGrpSpPr>
          <p:cNvPr id="54" name="Group 7"/>
          <p:cNvGrpSpPr>
            <a:grpSpLocks/>
          </p:cNvGrpSpPr>
          <p:nvPr/>
        </p:nvGrpSpPr>
        <p:grpSpPr bwMode="auto">
          <a:xfrm>
            <a:off x="838200" y="4038604"/>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Times New Roman"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grpSp>
      <p:grpSp>
        <p:nvGrpSpPr>
          <p:cNvPr id="57" name="Group 10"/>
          <p:cNvGrpSpPr>
            <a:grpSpLocks/>
          </p:cNvGrpSpPr>
          <p:nvPr/>
        </p:nvGrpSpPr>
        <p:grpSpPr bwMode="auto">
          <a:xfrm>
            <a:off x="5181600" y="4038600"/>
            <a:ext cx="1371600" cy="2401888"/>
            <a:chOff x="3024" y="2736"/>
            <a:chExt cx="724" cy="1392"/>
          </a:xfrm>
        </p:grpSpPr>
        <p:sp>
          <p:nvSpPr>
            <p:cNvPr id="58" name="Rectangle 11"/>
            <p:cNvSpPr>
              <a:spLocks noChangeArrowheads="1"/>
            </p:cNvSpPr>
            <p:nvPr/>
          </p:nvSpPr>
          <p:spPr bwMode="auto">
            <a:xfrm>
              <a:off x="3028" y="2736"/>
              <a:ext cx="672"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endParaRPr>
            </a:p>
          </p:txBody>
        </p:sp>
      </p:grpSp>
      <p:grpSp>
        <p:nvGrpSpPr>
          <p:cNvPr id="60" name="Group 13"/>
          <p:cNvGrpSpPr>
            <a:grpSpLocks/>
          </p:cNvGrpSpPr>
          <p:nvPr/>
        </p:nvGrpSpPr>
        <p:grpSpPr bwMode="auto">
          <a:xfrm>
            <a:off x="6553200" y="4038600"/>
            <a:ext cx="1981200" cy="1368425"/>
            <a:chOff x="3744" y="2736"/>
            <a:chExt cx="1248" cy="720"/>
          </a:xfrm>
        </p:grpSpPr>
        <p:sp>
          <p:nvSpPr>
            <p:cNvPr id="61" name="Rectangle 14"/>
            <p:cNvSpPr>
              <a:spLocks noChangeArrowheads="1"/>
            </p:cNvSpPr>
            <p:nvPr/>
          </p:nvSpPr>
          <p:spPr bwMode="auto">
            <a:xfrm>
              <a:off x="3744" y="2736"/>
              <a:ext cx="1248" cy="720"/>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62" name="Text Box 15"/>
            <p:cNvSpPr txBox="1">
              <a:spLocks noChangeArrowheads="1"/>
            </p:cNvSpPr>
            <p:nvPr/>
          </p:nvSpPr>
          <p:spPr bwMode="auto">
            <a:xfrm>
              <a:off x="3888" y="3173"/>
              <a:ext cx="110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rPr>
                <a:t>الرعوية</a:t>
              </a:r>
              <a:endParaRPr kumimoji="0" lang="en-US"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2"/>
          <p:cNvSpPr>
            <a:spLocks noGrp="1" noChangeArrowheads="1"/>
          </p:cNvSpPr>
          <p:nvPr>
            <p:ph type="title"/>
          </p:nvPr>
        </p:nvSpPr>
        <p:spPr/>
        <p:txBody>
          <a:bodyPr/>
          <a:lstStyle/>
          <a:p>
            <a:pPr eaLnBrk="1" hangingPunct="1"/>
            <a:endParaRPr lang="en-US">
              <a:latin typeface="Arial" charset="0"/>
            </a:endParaRPr>
          </a:p>
        </p:txBody>
      </p:sp>
      <p:pic>
        <p:nvPicPr>
          <p:cNvPr id="369666" name="Picture 3" descr="bv3001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369667" name="WordArt 4"/>
          <p:cNvSpPr>
            <a:spLocks noChangeArrowheads="1" noChangeShapeType="1" noTextEdit="1"/>
          </p:cNvSpPr>
          <p:nvPr/>
        </p:nvSpPr>
        <p:spPr bwMode="auto">
          <a:xfrm>
            <a:off x="609600" y="457200"/>
            <a:ext cx="6705600" cy="11430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720" normalizeH="0" baseline="0" noProof="0" dirty="0">
                <a:ln>
                  <a:noFill/>
                </a:ln>
                <a:gradFill rotWithShape="1">
                  <a:gsLst>
                    <a:gs pos="0">
                      <a:srgbClr val="FF0000"/>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rPr>
              <a:t>شوكة في الجسد</a:t>
            </a:r>
            <a:endParaRPr kumimoji="0" lang="en-US" sz="3600" b="0" i="0" u="none" strike="noStrike" kern="10" cap="none" spc="720" normalizeH="0" baseline="0" noProof="0" dirty="0">
              <a:ln>
                <a:noFill/>
              </a:ln>
              <a:gradFill rotWithShape="1">
                <a:gsLst>
                  <a:gs pos="0">
                    <a:srgbClr val="FF0000"/>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endParaRPr>
          </a:p>
        </p:txBody>
      </p:sp>
      <p:sp>
        <p:nvSpPr>
          <p:cNvPr id="81925" name="Text Box 5"/>
          <p:cNvSpPr txBox="1">
            <a:spLocks noChangeArrowheads="1"/>
          </p:cNvSpPr>
          <p:nvPr/>
        </p:nvSpPr>
        <p:spPr bwMode="auto">
          <a:xfrm>
            <a:off x="838200" y="2133600"/>
            <a:ext cx="7620000" cy="1323975"/>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200" b="1" i="1" u="none" strike="noStrike" kern="1200" cap="none" spc="0" normalizeH="0" baseline="0" noProof="0" dirty="0">
                <a:ln>
                  <a:noFill/>
                </a:ln>
                <a:solidFill>
                  <a:srgbClr val="FF0000"/>
                </a:solidFill>
                <a:effectLst/>
                <a:uLnTx/>
                <a:uFillTx/>
                <a:latin typeface="Georgia" charset="0"/>
                <a:ea typeface="ＭＳ Ｐゴシック" charset="0"/>
                <a:cs typeface="Arial" charset="0"/>
              </a:rPr>
              <a:t> </a:t>
            </a:r>
            <a:r>
              <a:rPr kumimoji="0" lang="ar-JO" sz="3200" b="1" i="1" u="none" strike="noStrike" kern="1200" cap="none" spc="0" normalizeH="0" baseline="0" noProof="0" dirty="0">
                <a:ln>
                  <a:noFill/>
                </a:ln>
                <a:solidFill>
                  <a:srgbClr val="FF0000"/>
                </a:solidFill>
                <a:effectLst/>
                <a:uLnTx/>
                <a:uFillTx/>
                <a:latin typeface="Georgia" charset="0"/>
                <a:ea typeface="ＭＳ Ｐゴシック" charset="0"/>
                <a:cs typeface="Arial" charset="0"/>
              </a:rPr>
              <a:t>معنى الشوكة</a:t>
            </a:r>
            <a:endParaRPr kumimoji="0" lang="en-US" sz="3200" b="1" i="1" u="none" strike="noStrike" kern="1200" cap="none" spc="0" normalizeH="0" baseline="0" noProof="0" dirty="0">
              <a:ln>
                <a:noFill/>
              </a:ln>
              <a:solidFill>
                <a:srgbClr val="FF0000"/>
              </a:solidFill>
              <a:effectLst/>
              <a:uLnTx/>
              <a:uFillTx/>
              <a:latin typeface="Georgia" charset="0"/>
              <a:ea typeface="ＭＳ Ｐゴシック" charset="0"/>
              <a:cs typeface="Arial"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200" b="1" i="1" u="none" strike="noStrike" kern="1200" cap="none" spc="0" normalizeH="0" baseline="0" noProof="0" dirty="0">
                <a:ln>
                  <a:noFill/>
                </a:ln>
                <a:solidFill>
                  <a:srgbClr val="FF0000"/>
                </a:solidFill>
                <a:effectLst/>
                <a:uLnTx/>
                <a:uFillTx/>
                <a:latin typeface="Georgia" charset="0"/>
                <a:ea typeface="ＭＳ Ｐゴシック" charset="0"/>
                <a:cs typeface="Arial" charset="0"/>
              </a:rPr>
              <a:t> </a:t>
            </a:r>
            <a:r>
              <a:rPr kumimoji="0" lang="ar-JO" sz="3200" b="1" i="1" u="none" strike="noStrike" kern="1200" cap="none" spc="0" normalizeH="0" baseline="0" noProof="0" dirty="0">
                <a:ln>
                  <a:noFill/>
                </a:ln>
                <a:solidFill>
                  <a:srgbClr val="FF0000"/>
                </a:solidFill>
                <a:effectLst/>
                <a:uLnTx/>
                <a:uFillTx/>
                <a:latin typeface="Georgia" charset="0"/>
                <a:ea typeface="ＭＳ Ｐゴシック" charset="0"/>
                <a:cs typeface="Arial" charset="0"/>
              </a:rPr>
              <a:t>إلى ماذا تشير هذه الشوكة ؟</a:t>
            </a:r>
            <a:endParaRPr kumimoji="0" lang="en-US" sz="3200" b="1" i="1" u="none" strike="noStrike" kern="1200" cap="none" spc="0" normalizeH="0" baseline="0" noProof="0" dirty="0">
              <a:ln>
                <a:noFill/>
              </a:ln>
              <a:solidFill>
                <a:srgbClr val="FF0000"/>
              </a:solidFill>
              <a:effectLst/>
              <a:uLnTx/>
              <a:uFillTx/>
              <a:latin typeface="Georgia" charset="0"/>
              <a:ea typeface="ＭＳ Ｐゴシック" charset="0"/>
              <a:cs typeface="Arial" charset="0"/>
            </a:endParaRPr>
          </a:p>
        </p:txBody>
      </p:sp>
      <p:sp>
        <p:nvSpPr>
          <p:cNvPr id="81926" name="Rectangle 6"/>
          <p:cNvSpPr>
            <a:spLocks noChangeArrowheads="1"/>
          </p:cNvSpPr>
          <p:nvPr/>
        </p:nvSpPr>
        <p:spPr bwMode="auto">
          <a:xfrm>
            <a:off x="838200" y="3503613"/>
            <a:ext cx="5591188" cy="1373187"/>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ar-JO" sz="28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1. مضايقات روحية</a:t>
            </a:r>
            <a:br>
              <a:rPr kumimoji="0" lang="en-US" sz="28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br>
            <a:r>
              <a:rPr kumimoji="0" lang="en-US" sz="28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r>
              <a:rPr kumimoji="0" lang="ar-JO" sz="28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2. اضطهاد</a:t>
            </a:r>
            <a:br>
              <a:rPr kumimoji="0" lang="en-US" sz="28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br>
            <a:r>
              <a:rPr kumimoji="0" lang="en-US" sz="28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r>
              <a:rPr kumimoji="0" lang="ar-JO" sz="28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3. مرض جسدي</a:t>
            </a:r>
            <a:r>
              <a:rPr kumimoji="0" lang="en-US" sz="2800" b="0" i="0"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p>
        </p:txBody>
      </p:sp>
      <p:sp>
        <p:nvSpPr>
          <p:cNvPr id="81927" name="Text Box 7"/>
          <p:cNvSpPr txBox="1">
            <a:spLocks noChangeArrowheads="1"/>
          </p:cNvSpPr>
          <p:nvPr/>
        </p:nvSpPr>
        <p:spPr bwMode="auto">
          <a:xfrm>
            <a:off x="838200" y="4953000"/>
            <a:ext cx="7620000" cy="579438"/>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Char char="•"/>
              <a:tabLst/>
              <a:defRPr/>
            </a:pPr>
            <a:r>
              <a:rPr kumimoji="0" lang="en-US" sz="3200" b="1" i="1" u="none" strike="noStrike" kern="1200" cap="none" spc="0" normalizeH="0" baseline="0" noProof="0" dirty="0">
                <a:ln>
                  <a:noFill/>
                </a:ln>
                <a:solidFill>
                  <a:srgbClr val="FF0000"/>
                </a:solidFill>
                <a:effectLst/>
                <a:uLnTx/>
                <a:uFillTx/>
                <a:latin typeface="Georgia" charset="0"/>
                <a:ea typeface="ＭＳ Ｐゴシック" charset="0"/>
                <a:cs typeface="Arial" charset="0"/>
              </a:rPr>
              <a:t> </a:t>
            </a:r>
            <a:r>
              <a:rPr kumimoji="0" lang="ar-JO" sz="3200" b="1" i="1" u="none" strike="noStrike" kern="1200" cap="none" spc="0" normalizeH="0" baseline="0" noProof="0" dirty="0">
                <a:ln>
                  <a:noFill/>
                </a:ln>
                <a:solidFill>
                  <a:srgbClr val="FF0000"/>
                </a:solidFill>
                <a:effectLst/>
                <a:uLnTx/>
                <a:uFillTx/>
                <a:latin typeface="Georgia" charset="0"/>
                <a:ea typeface="ＭＳ Ｐゴシック" charset="0"/>
                <a:cs typeface="Arial" charset="0"/>
              </a:rPr>
              <a:t>دروس من بولس</a:t>
            </a:r>
            <a:endParaRPr kumimoji="0" lang="en-US" sz="3200" b="1" i="1" u="none" strike="noStrike" kern="1200" cap="none" spc="0" normalizeH="0" baseline="0" noProof="0" dirty="0">
              <a:ln>
                <a:noFill/>
              </a:ln>
              <a:solidFill>
                <a:srgbClr val="FF0000"/>
              </a:solidFill>
              <a:effectLst/>
              <a:uLnTx/>
              <a:uFillTx/>
              <a:latin typeface="Georgia" charset="0"/>
              <a:ea typeface="ＭＳ Ｐゴシック" charset="0"/>
              <a:cs typeface="Arial" charset="0"/>
            </a:endParaRPr>
          </a:p>
        </p:txBody>
      </p:sp>
      <p:pic>
        <p:nvPicPr>
          <p:cNvPr id="369671" name="Picture 8" descr="MCj03317800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53200" y="3505200"/>
            <a:ext cx="1900238" cy="293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wd">
                                    <p:tmPct val="50000"/>
                                  </p:iterate>
                                  <p:childTnLst>
                                    <p:set>
                                      <p:cBhvr>
                                        <p:cTn id="6" dur="1" fill="hold">
                                          <p:stCondLst>
                                            <p:cond delay="0"/>
                                          </p:stCondLst>
                                        </p:cTn>
                                        <p:tgtEl>
                                          <p:spTgt spid="81925">
                                            <p:txEl>
                                              <p:pRg st="0" end="0"/>
                                            </p:txEl>
                                          </p:spTgt>
                                        </p:tgtEl>
                                        <p:attrNameLst>
                                          <p:attrName>style.visibility</p:attrName>
                                        </p:attrNameLst>
                                      </p:cBhvr>
                                      <p:to>
                                        <p:strVal val="visible"/>
                                      </p:to>
                                    </p:set>
                                    <p:anim calcmode="discrete" valueType="clr">
                                      <p:cBhvr override="childStyle">
                                        <p:cTn id="7" dur="1000"/>
                                        <p:tgtEl>
                                          <p:spTgt spid="81925">
                                            <p:txEl>
                                              <p:pRg st="0" end="0"/>
                                            </p:txEl>
                                          </p:spTgt>
                                        </p:tgtEl>
                                        <p:attrNameLst>
                                          <p:attrName>style.color</p:attrName>
                                        </p:attrNameLst>
                                      </p:cBhvr>
                                      <p:tavLst>
                                        <p:tav tm="0">
                                          <p:val>
                                            <p:clrVal>
                                              <a:srgbClr val="FF0000"/>
                                            </p:clrVal>
                                          </p:val>
                                        </p:tav>
                                        <p:tav tm="50000">
                                          <p:val>
                                            <p:clrVal>
                                              <a:srgbClr val="FFFF00"/>
                                            </p:clrVal>
                                          </p:val>
                                        </p:tav>
                                      </p:tavLst>
                                    </p:anim>
                                    <p:anim calcmode="discrete" valueType="clr">
                                      <p:cBhvr>
                                        <p:cTn id="8" dur="1000"/>
                                        <p:tgtEl>
                                          <p:spTgt spid="81925">
                                            <p:txEl>
                                              <p:pRg st="0" end="0"/>
                                            </p:txEl>
                                          </p:spTgt>
                                        </p:tgtEl>
                                        <p:attrNameLst>
                                          <p:attrName>fillcolor</p:attrName>
                                        </p:attrNameLst>
                                      </p:cBhvr>
                                      <p:tavLst>
                                        <p:tav tm="0">
                                          <p:val>
                                            <p:clrVal>
                                              <a:schemeClr val="accent2"/>
                                            </p:clrVal>
                                          </p:val>
                                        </p:tav>
                                        <p:tav tm="50000">
                                          <p:val>
                                            <p:clrVal>
                                              <a:schemeClr val="hlink"/>
                                            </p:clrVal>
                                          </p:val>
                                        </p:tav>
                                      </p:tavLst>
                                    </p:anim>
                                    <p:set>
                                      <p:cBhvr>
                                        <p:cTn id="9" dur="1000"/>
                                        <p:tgtEl>
                                          <p:spTgt spid="81925">
                                            <p:txEl>
                                              <p:pRg st="0" end="0"/>
                                            </p:txEl>
                                          </p:spTgt>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wd">
                                    <p:tmPct val="50000"/>
                                  </p:iterate>
                                  <p:childTnLst>
                                    <p:set>
                                      <p:cBhvr>
                                        <p:cTn id="13" dur="1" fill="hold">
                                          <p:stCondLst>
                                            <p:cond delay="0"/>
                                          </p:stCondLst>
                                        </p:cTn>
                                        <p:tgtEl>
                                          <p:spTgt spid="81925">
                                            <p:txEl>
                                              <p:pRg st="1" end="1"/>
                                            </p:txEl>
                                          </p:spTgt>
                                        </p:tgtEl>
                                        <p:attrNameLst>
                                          <p:attrName>style.visibility</p:attrName>
                                        </p:attrNameLst>
                                      </p:cBhvr>
                                      <p:to>
                                        <p:strVal val="visible"/>
                                      </p:to>
                                    </p:set>
                                    <p:anim calcmode="discrete" valueType="clr">
                                      <p:cBhvr override="childStyle">
                                        <p:cTn id="14" dur="500"/>
                                        <p:tgtEl>
                                          <p:spTgt spid="81925">
                                            <p:txEl>
                                              <p:pRg st="1" end="1"/>
                                            </p:txEl>
                                          </p:spTgt>
                                        </p:tgtEl>
                                        <p:attrNameLst>
                                          <p:attrName>style.color</p:attrName>
                                        </p:attrNameLst>
                                      </p:cBhvr>
                                      <p:tavLst>
                                        <p:tav tm="0">
                                          <p:val>
                                            <p:clrVal>
                                              <a:srgbClr val="FF0000"/>
                                            </p:clrVal>
                                          </p:val>
                                        </p:tav>
                                        <p:tav tm="50000">
                                          <p:val>
                                            <p:clrVal>
                                              <a:srgbClr val="FFFF00"/>
                                            </p:clrVal>
                                          </p:val>
                                        </p:tav>
                                      </p:tavLst>
                                    </p:anim>
                                    <p:anim calcmode="discrete" valueType="clr">
                                      <p:cBhvr>
                                        <p:cTn id="15" dur="500"/>
                                        <p:tgtEl>
                                          <p:spTgt spid="81925">
                                            <p:txEl>
                                              <p:pRg st="1" end="1"/>
                                            </p:txEl>
                                          </p:spTgt>
                                        </p:tgtEl>
                                        <p:attrNameLst>
                                          <p:attrName>fillcolor</p:attrName>
                                        </p:attrNameLst>
                                      </p:cBhvr>
                                      <p:tavLst>
                                        <p:tav tm="0">
                                          <p:val>
                                            <p:clrVal>
                                              <a:schemeClr val="accent2"/>
                                            </p:clrVal>
                                          </p:val>
                                        </p:tav>
                                        <p:tav tm="50000">
                                          <p:val>
                                            <p:clrVal>
                                              <a:schemeClr val="hlink"/>
                                            </p:clrVal>
                                          </p:val>
                                        </p:tav>
                                      </p:tavLst>
                                    </p:anim>
                                    <p:set>
                                      <p:cBhvr>
                                        <p:cTn id="16" dur="500"/>
                                        <p:tgtEl>
                                          <p:spTgt spid="81925">
                                            <p:txEl>
                                              <p:pRg st="1" end="1"/>
                                            </p:txEl>
                                          </p:spTgt>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iterate type="lt">
                                    <p:tmPct val="10000"/>
                                  </p:iterate>
                                  <p:childTnLst>
                                    <p:set>
                                      <p:cBhvr>
                                        <p:cTn id="20" dur="1" fill="hold">
                                          <p:stCondLst>
                                            <p:cond delay="0"/>
                                          </p:stCondLst>
                                        </p:cTn>
                                        <p:tgtEl>
                                          <p:spTgt spid="81926">
                                            <p:txEl>
                                              <p:pRg st="0" end="0"/>
                                            </p:txEl>
                                          </p:spTgt>
                                        </p:tgtEl>
                                        <p:attrNameLst>
                                          <p:attrName>style.visibility</p:attrName>
                                        </p:attrNameLst>
                                      </p:cBhvr>
                                      <p:to>
                                        <p:strVal val="visible"/>
                                      </p:to>
                                    </p:set>
                                    <p:animEffect transition="in" filter="fade">
                                      <p:cBhvr>
                                        <p:cTn id="21" dur="500"/>
                                        <p:tgtEl>
                                          <p:spTgt spid="81926">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7" presetClass="entr" presetSubtype="0" fill="hold" grpId="0" nodeType="clickEffect">
                                  <p:stCondLst>
                                    <p:cond delay="0"/>
                                  </p:stCondLst>
                                  <p:iterate type="wd">
                                    <p:tmPct val="50000"/>
                                  </p:iterate>
                                  <p:childTnLst>
                                    <p:set>
                                      <p:cBhvr>
                                        <p:cTn id="25" dur="1" fill="hold">
                                          <p:stCondLst>
                                            <p:cond delay="0"/>
                                          </p:stCondLst>
                                        </p:cTn>
                                        <p:tgtEl>
                                          <p:spTgt spid="81927">
                                            <p:txEl>
                                              <p:pRg st="0" end="0"/>
                                            </p:txEl>
                                          </p:spTgt>
                                        </p:tgtEl>
                                        <p:attrNameLst>
                                          <p:attrName>style.visibility</p:attrName>
                                        </p:attrNameLst>
                                      </p:cBhvr>
                                      <p:to>
                                        <p:strVal val="visible"/>
                                      </p:to>
                                    </p:set>
                                    <p:anim calcmode="discrete" valueType="clr">
                                      <p:cBhvr override="childStyle">
                                        <p:cTn id="26" dur="1000"/>
                                        <p:tgtEl>
                                          <p:spTgt spid="81927">
                                            <p:txEl>
                                              <p:pRg st="0" end="0"/>
                                            </p:txEl>
                                          </p:spTgt>
                                        </p:tgtEl>
                                        <p:attrNameLst>
                                          <p:attrName>style.color</p:attrName>
                                        </p:attrNameLst>
                                      </p:cBhvr>
                                      <p:tavLst>
                                        <p:tav tm="0">
                                          <p:val>
                                            <p:clrVal>
                                              <a:srgbClr val="FF0000"/>
                                            </p:clrVal>
                                          </p:val>
                                        </p:tav>
                                        <p:tav tm="50000">
                                          <p:val>
                                            <p:clrVal>
                                              <a:srgbClr val="FFFF00"/>
                                            </p:clrVal>
                                          </p:val>
                                        </p:tav>
                                      </p:tavLst>
                                    </p:anim>
                                    <p:anim calcmode="discrete" valueType="clr">
                                      <p:cBhvr>
                                        <p:cTn id="27" dur="1000"/>
                                        <p:tgtEl>
                                          <p:spTgt spid="81927">
                                            <p:txEl>
                                              <p:pRg st="0" end="0"/>
                                            </p:txEl>
                                          </p:spTgt>
                                        </p:tgtEl>
                                        <p:attrNameLst>
                                          <p:attrName>fillcolor</p:attrName>
                                        </p:attrNameLst>
                                      </p:cBhvr>
                                      <p:tavLst>
                                        <p:tav tm="0">
                                          <p:val>
                                            <p:clrVal>
                                              <a:schemeClr val="accent2"/>
                                            </p:clrVal>
                                          </p:val>
                                        </p:tav>
                                        <p:tav tm="50000">
                                          <p:val>
                                            <p:clrVal>
                                              <a:schemeClr val="hlink"/>
                                            </p:clrVal>
                                          </p:val>
                                        </p:tav>
                                      </p:tavLst>
                                    </p:anim>
                                    <p:set>
                                      <p:cBhvr>
                                        <p:cTn id="28" dur="1000"/>
                                        <p:tgtEl>
                                          <p:spTgt spid="81927">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5" grpId="0" build="p"/>
      <p:bldP spid="81927" grpId="0" build="p"/>
    </p:bldLst>
  </p:timing>
</p:sld>
</file>

<file path=ppt/slides/slide2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70689" name="Rectangle 2"/>
          <p:cNvSpPr>
            <a:spLocks noGrp="1" noChangeArrowheads="1"/>
          </p:cNvSpPr>
          <p:nvPr>
            <p:ph type="title"/>
          </p:nvPr>
        </p:nvSpPr>
        <p:spPr/>
        <p:txBody>
          <a:bodyPr/>
          <a:lstStyle/>
          <a:p>
            <a:pPr eaLnBrk="1" hangingPunct="1"/>
            <a:endParaRPr lang="en-US">
              <a:latin typeface="Arial" charset="0"/>
            </a:endParaRPr>
          </a:p>
        </p:txBody>
      </p:sp>
      <p:pic>
        <p:nvPicPr>
          <p:cNvPr id="370690" name="Picture 3" descr="bv3003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82948" name="Rectangle 4"/>
          <p:cNvSpPr>
            <a:spLocks noChangeArrowheads="1"/>
          </p:cNvSpPr>
          <p:nvPr/>
        </p:nvSpPr>
        <p:spPr bwMode="auto">
          <a:xfrm>
            <a:off x="762000" y="631369"/>
            <a:ext cx="6172200" cy="203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r>
              <a:rPr lang="en-GB" sz="5400" dirty="0">
                <a:solidFill>
                  <a:srgbClr val="FFFF00"/>
                </a:solidFill>
                <a:latin typeface="Impact" charset="0"/>
                <a:cs typeface="Arial" charset="0"/>
              </a:rPr>
              <a:t>Is the word </a:t>
            </a:r>
            <a:r>
              <a:rPr lang="en-GB" sz="7200" dirty="0">
                <a:solidFill>
                  <a:srgbClr val="FFFF00"/>
                </a:solidFill>
                <a:latin typeface="Impact" charset="0"/>
                <a:cs typeface="Arial" charset="0"/>
              </a:rPr>
              <a:t>"boast" </a:t>
            </a:r>
          </a:p>
        </p:txBody>
      </p:sp>
      <p:sp>
        <p:nvSpPr>
          <p:cNvPr id="82949" name="Rectangle 5"/>
          <p:cNvSpPr>
            <a:spLocks noChangeArrowheads="1"/>
          </p:cNvSpPr>
          <p:nvPr/>
        </p:nvSpPr>
        <p:spPr bwMode="auto">
          <a:xfrm>
            <a:off x="4953000" y="2133600"/>
            <a:ext cx="3290888" cy="65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GB" sz="3600">
                <a:solidFill>
                  <a:srgbClr val="FF9900"/>
                </a:solidFill>
                <a:latin typeface="Impact" charset="0"/>
                <a:cs typeface="Arial" charset="0"/>
              </a:rPr>
              <a:t>used as a sign of</a:t>
            </a:r>
            <a:endParaRPr lang="en-US" sz="3600">
              <a:solidFill>
                <a:srgbClr val="FF9900"/>
              </a:solidFill>
              <a:latin typeface="Impact" charset="0"/>
              <a:cs typeface="Arial" charset="0"/>
            </a:endParaRPr>
          </a:p>
        </p:txBody>
      </p:sp>
      <p:sp>
        <p:nvSpPr>
          <p:cNvPr id="82950" name="WordArt 6"/>
          <p:cNvSpPr>
            <a:spLocks noChangeArrowheads="1" noChangeShapeType="1" noTextEdit="1"/>
          </p:cNvSpPr>
          <p:nvPr/>
        </p:nvSpPr>
        <p:spPr bwMode="auto">
          <a:xfrm>
            <a:off x="5638800" y="2895600"/>
            <a:ext cx="2133600" cy="1295400"/>
          </a:xfrm>
          <a:prstGeom prst="rect">
            <a:avLst/>
          </a:prstGeom>
        </p:spPr>
        <p:txBody>
          <a:bodyPr wrap="none" fromWordArt="1">
            <a:prstTxWarp prst="textPlain">
              <a:avLst>
                <a:gd name="adj" fmla="val 50000"/>
              </a:avLst>
            </a:prstTxWarp>
          </a:bodyPr>
          <a:lstStyle/>
          <a:p>
            <a:pPr algn="ctr"/>
            <a:r>
              <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PRIDE?</a:t>
            </a:r>
          </a:p>
        </p:txBody>
      </p:sp>
      <p:pic>
        <p:nvPicPr>
          <p:cNvPr id="82951" name="Picture 7" descr="PMDMO02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flipH="1">
            <a:off x="914400" y="2133600"/>
            <a:ext cx="3886200" cy="2941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afterEffect">
                                  <p:stCondLst>
                                    <p:cond delay="0"/>
                                  </p:stCondLst>
                                  <p:childTnLst>
                                    <p:set>
                                      <p:cBhvr>
                                        <p:cTn id="6" dur="1" fill="hold">
                                          <p:stCondLst>
                                            <p:cond delay="0"/>
                                          </p:stCondLst>
                                        </p:cTn>
                                        <p:tgtEl>
                                          <p:spTgt spid="82951"/>
                                        </p:tgtEl>
                                        <p:attrNameLst>
                                          <p:attrName>style.visibility</p:attrName>
                                        </p:attrNameLst>
                                      </p:cBhvr>
                                      <p:to>
                                        <p:strVal val="visible"/>
                                      </p:to>
                                    </p:set>
                                    <p:animEffect transition="in" filter="fade">
                                      <p:cBhvr>
                                        <p:cTn id="7" dur="1000"/>
                                        <p:tgtEl>
                                          <p:spTgt spid="82951"/>
                                        </p:tgtEl>
                                      </p:cBhvr>
                                    </p:animEffect>
                                    <p:anim calcmode="lin" valueType="num">
                                      <p:cBhvr>
                                        <p:cTn id="8" dur="1000" fill="hold"/>
                                        <p:tgtEl>
                                          <p:spTgt spid="82951"/>
                                        </p:tgtEl>
                                        <p:attrNameLst>
                                          <p:attrName>ppt_x</p:attrName>
                                        </p:attrNameLst>
                                      </p:cBhvr>
                                      <p:tavLst>
                                        <p:tav tm="0">
                                          <p:val>
                                            <p:strVal val="#ppt_x"/>
                                          </p:val>
                                        </p:tav>
                                        <p:tav tm="100000">
                                          <p:val>
                                            <p:strVal val="#ppt_x"/>
                                          </p:val>
                                        </p:tav>
                                      </p:tavLst>
                                    </p:anim>
                                    <p:anim calcmode="lin" valueType="num">
                                      <p:cBhvr>
                                        <p:cTn id="9" dur="1000" fill="hold"/>
                                        <p:tgtEl>
                                          <p:spTgt spid="82951"/>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2948"/>
                                        </p:tgtEl>
                                        <p:attrNameLst>
                                          <p:attrName>style.visibility</p:attrName>
                                        </p:attrNameLst>
                                      </p:cBhvr>
                                      <p:to>
                                        <p:strVal val="visible"/>
                                      </p:to>
                                    </p:set>
                                    <p:animEffect transition="in" filter="fade">
                                      <p:cBhvr>
                                        <p:cTn id="13" dur="2000"/>
                                        <p:tgtEl>
                                          <p:spTgt spid="82948"/>
                                        </p:tgtEl>
                                      </p:cBhvr>
                                    </p:animEffect>
                                  </p:childTnLst>
                                </p:cTn>
                              </p:par>
                            </p:childTnLst>
                          </p:cTn>
                        </p:par>
                        <p:par>
                          <p:cTn id="14" fill="hold" nodeType="afterGroup">
                            <p:stCondLst>
                              <p:cond delay="3000"/>
                            </p:stCondLst>
                            <p:childTnLst>
                              <p:par>
                                <p:cTn id="15" presetID="29" presetClass="entr" presetSubtype="0" fill="hold" grpId="0" nodeType="afterEffect">
                                  <p:stCondLst>
                                    <p:cond delay="0"/>
                                  </p:stCondLst>
                                  <p:childTnLst>
                                    <p:set>
                                      <p:cBhvr>
                                        <p:cTn id="16" dur="1" fill="hold">
                                          <p:stCondLst>
                                            <p:cond delay="0"/>
                                          </p:stCondLst>
                                        </p:cTn>
                                        <p:tgtEl>
                                          <p:spTgt spid="82949"/>
                                        </p:tgtEl>
                                        <p:attrNameLst>
                                          <p:attrName>style.visibility</p:attrName>
                                        </p:attrNameLst>
                                      </p:cBhvr>
                                      <p:to>
                                        <p:strVal val="visible"/>
                                      </p:to>
                                    </p:set>
                                    <p:anim calcmode="lin" valueType="num">
                                      <p:cBhvr>
                                        <p:cTn id="17" dur="2000" fill="hold"/>
                                        <p:tgtEl>
                                          <p:spTgt spid="82949"/>
                                        </p:tgtEl>
                                        <p:attrNameLst>
                                          <p:attrName>ppt_x</p:attrName>
                                        </p:attrNameLst>
                                      </p:cBhvr>
                                      <p:tavLst>
                                        <p:tav tm="0">
                                          <p:val>
                                            <p:strVal val="#ppt_x-.2"/>
                                          </p:val>
                                        </p:tav>
                                        <p:tav tm="100000">
                                          <p:val>
                                            <p:strVal val="#ppt_x"/>
                                          </p:val>
                                        </p:tav>
                                      </p:tavLst>
                                    </p:anim>
                                    <p:anim calcmode="lin" valueType="num">
                                      <p:cBhvr>
                                        <p:cTn id="18" dur="2000" fill="hold"/>
                                        <p:tgtEl>
                                          <p:spTgt spid="82949"/>
                                        </p:tgtEl>
                                        <p:attrNameLst>
                                          <p:attrName>ppt_y</p:attrName>
                                        </p:attrNameLst>
                                      </p:cBhvr>
                                      <p:tavLst>
                                        <p:tav tm="0">
                                          <p:val>
                                            <p:strVal val="#ppt_y"/>
                                          </p:val>
                                        </p:tav>
                                        <p:tav tm="100000">
                                          <p:val>
                                            <p:strVal val="#ppt_y"/>
                                          </p:val>
                                        </p:tav>
                                      </p:tavLst>
                                    </p:anim>
                                    <p:animEffect transition="in" filter="wipe(right)" prLst="gradientSize: 0.1">
                                      <p:cBhvr>
                                        <p:cTn id="19" dur="2000"/>
                                        <p:tgtEl>
                                          <p:spTgt spid="82949"/>
                                        </p:tgtEl>
                                      </p:cBhvr>
                                    </p:animEffect>
                                  </p:childTnLst>
                                </p:cTn>
                              </p:par>
                            </p:childTnLst>
                          </p:cTn>
                        </p:par>
                        <p:par>
                          <p:cTn id="20" fill="hold" nodeType="afterGroup">
                            <p:stCondLst>
                              <p:cond delay="5000"/>
                            </p:stCondLst>
                            <p:childTnLst>
                              <p:par>
                                <p:cTn id="21" presetID="3" presetClass="entr" presetSubtype="10" fill="hold" grpId="0" nodeType="afterEffect">
                                  <p:stCondLst>
                                    <p:cond delay="0"/>
                                  </p:stCondLst>
                                  <p:childTnLst>
                                    <p:set>
                                      <p:cBhvr>
                                        <p:cTn id="22" dur="1" fill="hold">
                                          <p:stCondLst>
                                            <p:cond delay="0"/>
                                          </p:stCondLst>
                                        </p:cTn>
                                        <p:tgtEl>
                                          <p:spTgt spid="82950"/>
                                        </p:tgtEl>
                                        <p:attrNameLst>
                                          <p:attrName>style.visibility</p:attrName>
                                        </p:attrNameLst>
                                      </p:cBhvr>
                                      <p:to>
                                        <p:strVal val="visible"/>
                                      </p:to>
                                    </p:set>
                                    <p:animEffect transition="in" filter="blinds(horizontal)">
                                      <p:cBhvr>
                                        <p:cTn id="23" dur="500"/>
                                        <p:tgtEl>
                                          <p:spTgt spid="82950"/>
                                        </p:tgtEl>
                                      </p:cBhvr>
                                    </p:animEffect>
                                  </p:childTnLst>
                                </p:cTn>
                              </p:par>
                            </p:childTnLst>
                          </p:cTn>
                        </p:par>
                        <p:par>
                          <p:cTn id="24" fill="hold" nodeType="afterGroup">
                            <p:stCondLst>
                              <p:cond delay="5500"/>
                            </p:stCondLst>
                            <p:childTnLst>
                              <p:par>
                                <p:cTn id="25" presetID="33" presetClass="emph" presetSubtype="0" repeatCount="2000" fill="remove" grpId="1" nodeType="afterEffect">
                                  <p:stCondLst>
                                    <p:cond delay="0"/>
                                  </p:stCondLst>
                                  <p:childTnLst>
                                    <p:animClr clrSpc="rgb" dir="cw">
                                      <p:cBhvr override="childStyle">
                                        <p:cTn id="26" dur="1000" accel="50000" autoRev="1" fill="hold" tmFilter="0, 0; .33333, 1; 1, 1">
                                          <p:stCondLst>
                                            <p:cond delay="0"/>
                                          </p:stCondLst>
                                        </p:cTn>
                                        <p:tgtEl>
                                          <p:spTgt spid="82950"/>
                                        </p:tgtEl>
                                        <p:attrNameLst>
                                          <p:attrName>style.color</p:attrName>
                                        </p:attrNameLst>
                                      </p:cBhvr>
                                      <p:to>
                                        <a:schemeClr val="accent2"/>
                                      </p:to>
                                    </p:animClr>
                                    <p:animClr clrSpc="rgb" dir="cw">
                                      <p:cBhvr>
                                        <p:cTn id="27" dur="1000" accel="50000" autoRev="1" fill="hold" tmFilter="0, 0; .33333, 1; 1, 1">
                                          <p:stCondLst>
                                            <p:cond delay="0"/>
                                          </p:stCondLst>
                                        </p:cTn>
                                        <p:tgtEl>
                                          <p:spTgt spid="82950"/>
                                        </p:tgtEl>
                                        <p:attrNameLst>
                                          <p:attrName>fillcolor</p:attrName>
                                        </p:attrNameLst>
                                      </p:cBhvr>
                                      <p:to>
                                        <a:schemeClr val="accent2"/>
                                      </p:to>
                                    </p:animClr>
                                    <p:set>
                                      <p:cBhvr>
                                        <p:cTn id="28" dur="2000" fill="hold"/>
                                        <p:tgtEl>
                                          <p:spTgt spid="82950"/>
                                        </p:tgtEl>
                                        <p:attrNameLst>
                                          <p:attrName>fill.type</p:attrName>
                                        </p:attrNameLst>
                                      </p:cBhvr>
                                      <p:to>
                                        <p:strVal val="solid"/>
                                      </p:to>
                                    </p:set>
                                    <p:set>
                                      <p:cBhvr>
                                        <p:cTn id="29" dur="2000" fill="hold"/>
                                        <p:tgtEl>
                                          <p:spTgt spid="82950"/>
                                        </p:tgtEl>
                                        <p:attrNameLst>
                                          <p:attrName>fill.on</p:attrName>
                                        </p:attrNameLst>
                                      </p:cBhvr>
                                      <p:to>
                                        <p:strVal val="true"/>
                                      </p:to>
                                    </p:set>
                                    <p:animScale>
                                      <p:cBhvr>
                                        <p:cTn id="30" dur="1000" accel="50000" autoRev="1" fill="hold" tmFilter="0, 0; .33333, 1; 1, 1">
                                          <p:stCondLst>
                                            <p:cond delay="0"/>
                                          </p:stCondLst>
                                        </p:cTn>
                                        <p:tgtEl>
                                          <p:spTgt spid="82950"/>
                                        </p:tgtEl>
                                      </p:cBhvr>
                                      <p:from x="100000" y="100000"/>
                                      <p:to x="100000" y="14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8" grpId="0"/>
      <p:bldP spid="82949" grpId="0"/>
      <p:bldP spid="82950" grpId="0" animBg="1"/>
      <p:bldP spid="82950" grpId="1"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13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3031600484"/>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4027288"/>
          </a:xfrm>
          <a:effectLst>
            <a:outerShdw blurRad="63500" dist="35921" dir="2700000" algn="ctr" rotWithShape="0">
              <a:schemeClr val="tx2">
                <a:alpha val="74998"/>
              </a:schemeClr>
            </a:outerShdw>
          </a:effectLst>
        </p:spPr>
        <p:txBody>
          <a:bodyPr anchor="t"/>
          <a:lstStyle/>
          <a:p>
            <a:pPr>
              <a:defRPr/>
            </a:pPr>
            <a:r>
              <a:rPr lang="ar-JO" b="1" dirty="0">
                <a:effectLst>
                  <a:glow rad="127000">
                    <a:schemeClr val="tx1"/>
                  </a:glow>
                </a:effectLst>
                <a:latin typeface="Arial" charset="0"/>
                <a:ea typeface="ＭＳ Ｐゴシック" charset="0"/>
                <a:cs typeface="ＭＳ Ｐゴシック" charset="0"/>
              </a:rPr>
              <a:t>نعمة ربنا يسوع المسيح</a:t>
            </a:r>
            <a:br>
              <a:rPr lang="ar-JO" b="1" dirty="0">
                <a:effectLst>
                  <a:glow rad="127000">
                    <a:schemeClr val="tx1"/>
                  </a:glow>
                </a:effectLst>
                <a:latin typeface="Arial" charset="0"/>
                <a:ea typeface="ＭＳ Ｐゴシック" charset="0"/>
                <a:cs typeface="ＭＳ Ｐゴシック" charset="0"/>
              </a:rPr>
            </a:br>
            <a:r>
              <a:rPr lang="ar-JO" b="1" dirty="0">
                <a:effectLst>
                  <a:glow rad="127000">
                    <a:schemeClr val="tx1"/>
                  </a:glow>
                </a:effectLst>
                <a:latin typeface="Arial" charset="0"/>
                <a:ea typeface="ＭＳ Ｐゴシック" charset="0"/>
                <a:cs typeface="ＭＳ Ｐゴシック" charset="0"/>
              </a:rPr>
              <a:t>و محبة الله</a:t>
            </a:r>
            <a:br>
              <a:rPr lang="ar-JO" b="1" dirty="0">
                <a:effectLst>
                  <a:glow rad="127000">
                    <a:schemeClr val="tx1"/>
                  </a:glow>
                </a:effectLst>
                <a:latin typeface="Arial" charset="0"/>
                <a:ea typeface="ＭＳ Ｐゴシック" charset="0"/>
                <a:cs typeface="ＭＳ Ｐゴシック" charset="0"/>
              </a:rPr>
            </a:br>
            <a:r>
              <a:rPr lang="ar-JO" b="1" dirty="0">
                <a:effectLst>
                  <a:glow rad="127000">
                    <a:schemeClr val="tx1"/>
                  </a:glow>
                </a:effectLst>
                <a:latin typeface="Arial" charset="0"/>
                <a:ea typeface="ＭＳ Ｐゴシック" charset="0"/>
                <a:cs typeface="ＭＳ Ｐゴシック" charset="0"/>
              </a:rPr>
              <a:t>و شركة الروح القدس</a:t>
            </a:r>
            <a:br>
              <a:rPr lang="ar-JO" b="1" dirty="0">
                <a:effectLst>
                  <a:glow rad="127000">
                    <a:schemeClr val="tx1"/>
                  </a:glow>
                </a:effectLst>
                <a:latin typeface="Arial" charset="0"/>
                <a:ea typeface="ＭＳ Ｐゴシック" charset="0"/>
                <a:cs typeface="ＭＳ Ｐゴシック" charset="0"/>
              </a:rPr>
            </a:br>
            <a:r>
              <a:rPr lang="ar-JO" b="1" dirty="0">
                <a:effectLst>
                  <a:glow rad="127000">
                    <a:schemeClr val="tx1"/>
                  </a:glow>
                </a:effectLst>
                <a:latin typeface="Arial" charset="0"/>
                <a:ea typeface="ＭＳ Ｐゴシック" charset="0"/>
                <a:cs typeface="ＭＳ Ｐゴシック" charset="0"/>
              </a:rPr>
              <a:t>مع جميعكم آمين</a:t>
            </a:r>
            <a:br>
              <a:rPr lang="ar-JO" b="1" dirty="0">
                <a:effectLst>
                  <a:glow rad="127000">
                    <a:schemeClr val="tx1"/>
                  </a:glow>
                </a:effectLst>
                <a:latin typeface="Arial" charset="0"/>
                <a:ea typeface="ＭＳ Ｐゴシック" charset="0"/>
                <a:cs typeface="ＭＳ Ｐゴシック" charset="0"/>
              </a:rPr>
            </a:br>
            <a:r>
              <a:rPr lang="ar-JO" b="1" dirty="0">
                <a:effectLst>
                  <a:glow rad="127000">
                    <a:schemeClr val="tx1"/>
                  </a:glow>
                </a:effectLst>
                <a:latin typeface="Arial" charset="0"/>
                <a:ea typeface="ＭＳ Ｐゴシック" charset="0"/>
                <a:cs typeface="ＭＳ Ｐゴシック" charset="0"/>
              </a:rPr>
              <a:t>(2 كورنثوس 13: 14)</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888372466"/>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7490" name="Picture 2" descr="https://dg.imgix.net/prayer-for-beginners-g13leaiz-en/landscape/prayer-for-beginners-g13leaiz.jpg?ts=1461346161&amp;ixlib=rails-3.0.2&amp;auto=format%2Ccompress&amp;fit=min&amp;w=700&amp;h=394&amp;dpr=2&amp;ch=Width%2CDPR">
            <a:extLst>
              <a:ext uri="{FF2B5EF4-FFF2-40B4-BE49-F238E27FC236}">
                <a16:creationId xmlns:a16="http://schemas.microsoft.com/office/drawing/2014/main" id="{92F12538-A09B-C34A-A465-8B100635634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92696"/>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3413016"/>
          </a:xfrm>
          <a:effectLst/>
        </p:spPr>
        <p:txBody>
          <a:bodyPr/>
          <a:lstStyle/>
          <a:p>
            <a:pPr>
              <a:defRPr/>
            </a:pPr>
            <a:r>
              <a:rPr lang="ar-JO" sz="4800" b="1" dirty="0">
                <a:solidFill>
                  <a:schemeClr val="tx1"/>
                </a:solidFill>
                <a:effectLst>
                  <a:glow rad="127000">
                    <a:schemeClr val="bg1"/>
                  </a:glow>
                </a:effectLst>
                <a:latin typeface="Arial" charset="0"/>
                <a:ea typeface="ＭＳ Ｐゴシック" charset="0"/>
                <a:cs typeface="ＭＳ Ｐゴシック" charset="0"/>
              </a:rPr>
              <a:t>هل تقدم حياتك لله بأيدٍ و قلب مفتوح ؟</a:t>
            </a:r>
            <a:endParaRPr lang="en-US" sz="4800" b="1" dirty="0">
              <a:solidFill>
                <a:schemeClr val="tx1"/>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170282968"/>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charset="0"/>
                <a:ea typeface="ＭＳ Ｐゴシック" charset="0"/>
                <a:cs typeface="ＭＳ Ｐゴシック" charset="0"/>
              </a:rPr>
              <a:t>كيف يمكنك أن</a:t>
            </a:r>
            <a:br>
              <a:rPr lang="en-SG" sz="5400" b="1" dirty="0">
                <a:effectLst>
                  <a:glow rad="127000">
                    <a:schemeClr val="tx1"/>
                  </a:glow>
                </a:effectLst>
                <a:latin typeface="Arial" charset="0"/>
                <a:ea typeface="ＭＳ Ｐゴシック" charset="0"/>
                <a:cs typeface="ＭＳ Ｐゴシック" charset="0"/>
              </a:rPr>
            </a:br>
            <a:r>
              <a:rPr lang="ar-JO" sz="5400" b="1" dirty="0">
                <a:solidFill>
                  <a:srgbClr val="FFFF00"/>
                </a:solidFill>
                <a:effectLst>
                  <a:glow rad="127000">
                    <a:schemeClr val="tx1"/>
                  </a:glow>
                </a:effectLst>
                <a:latin typeface="Arial" charset="0"/>
                <a:ea typeface="ＭＳ Ｐゴシック" charset="0"/>
                <a:cs typeface="ＭＳ Ｐゴシック" charset="0"/>
              </a:rPr>
              <a:t>تكون متجاوباً</a:t>
            </a:r>
            <a:br>
              <a:rPr lang="en-SG" sz="5400" b="1" dirty="0">
                <a:effectLst>
                  <a:glow rad="127000">
                    <a:schemeClr val="tx1"/>
                  </a:glow>
                </a:effectLst>
                <a:latin typeface="Arial" charset="0"/>
                <a:ea typeface="ＭＳ Ｐゴシック" charset="0"/>
                <a:cs typeface="ＭＳ Ｐゴシック" charset="0"/>
              </a:rPr>
            </a:br>
            <a:r>
              <a:rPr lang="ar-JO" sz="5400" b="1" dirty="0">
                <a:effectLst>
                  <a:glow rad="127000">
                    <a:schemeClr val="tx1"/>
                  </a:glow>
                </a:effectLst>
                <a:latin typeface="Arial" charset="0"/>
                <a:ea typeface="ＭＳ Ｐゴシック" charset="0"/>
                <a:cs typeface="ＭＳ Ｐゴシック" charset="0"/>
              </a:rPr>
              <a:t>مع قلب الله نحوك ؟</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5645496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charset="0"/>
                <a:ea typeface="ＭＳ Ｐゴシック" charset="0"/>
                <a:cs typeface="ＭＳ Ｐゴシック" charset="0"/>
              </a:rPr>
              <a:t>افتح قلبك إلى</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قادت</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ك</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من هم في </a:t>
            </a: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حاجة</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8-9</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الله</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10-13</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الفكرة الرئيسية في 2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7539786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charset="0"/>
                <a:ea typeface="ＭＳ Ｐゴシック" charset="0"/>
                <a:cs typeface="ＭＳ Ｐゴシック" charset="0"/>
              </a:rPr>
              <a:t>افتح قلبك إلى</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قادت</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ك</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من هم في </a:t>
            </a: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حاجة</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8-9</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الله</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10-13</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1440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ما الذي يتعلق بك أكثر ؟</a:t>
            </a:r>
            <a:endParaRPr kumimoji="0" lang="en-US" sz="4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0054198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latin typeface="Arial" charset="0"/>
                <a:ea typeface="ＭＳ Ｐゴシック" charset="0"/>
                <a:cs typeface="ＭＳ Ｐゴシック" charset="0"/>
              </a:rPr>
              <a:t>أستطيع أن افتح قلب لله بشكل أفضل من خلال ...</a:t>
            </a:r>
            <a:endParaRPr lang="en-US" sz="3600" b="1" dirty="0">
              <a:effectLst>
                <a:glow rad="127000">
                  <a:schemeClr val="tx1"/>
                </a:glow>
              </a:effectLst>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تطبيق 2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8546035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93707874"/>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2"/>
          <p:cNvSpPr>
            <a:spLocks noGrp="1" noChangeArrowheads="1"/>
          </p:cNvSpPr>
          <p:nvPr>
            <p:ph type="title"/>
          </p:nvPr>
        </p:nvSpPr>
        <p:spPr/>
        <p:txBody>
          <a:bodyPr/>
          <a:lstStyle/>
          <a:p>
            <a:pPr eaLnBrk="1" hangingPunct="1"/>
            <a:r>
              <a:rPr lang="en-US" sz="1000">
                <a:solidFill>
                  <a:schemeClr val="tx1"/>
                </a:solidFill>
                <a:latin typeface="Accordance" panose="00000400000000000000" pitchFamily="2" charset="-78"/>
                <a:ea typeface="Accordance" panose="00000400000000000000" pitchFamily="2" charset="-78"/>
                <a:cs typeface="Accordance" panose="00000400000000000000" pitchFamily="2" charset="-78"/>
              </a:rPr>
              <a:t>Be thou my vision 1/4</a:t>
            </a:r>
          </a:p>
        </p:txBody>
      </p:sp>
      <p:pic>
        <p:nvPicPr>
          <p:cNvPr id="153602" name="Picture 3" descr="wo_scn11"/>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6" name="Text Box 4"/>
          <p:cNvSpPr txBox="1">
            <a:spLocks noChangeArrowheads="1"/>
          </p:cNvSpPr>
          <p:nvPr/>
        </p:nvSpPr>
        <p:spPr bwMode="auto">
          <a:xfrm>
            <a:off x="2096647" y="762000"/>
            <a:ext cx="4982454" cy="4718215"/>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 أنت بصيرتي،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سيّد قلبي؛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كل شيء آخر بلا قيمة،</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err="1">
                <a:solidFill>
                  <a:srgbClr val="FFFFFF"/>
                </a:solidFill>
                <a:latin typeface="Accordance" panose="00000400000000000000" pitchFamily="2" charset="-78"/>
                <a:ea typeface="Accordance" panose="00000400000000000000" pitchFamily="2" charset="-78"/>
                <a:cs typeface="Accordance" panose="00000400000000000000" pitchFamily="2" charset="-78"/>
              </a:rPr>
              <a:t>إحفظ</a:t>
            </a: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 أن تكون أفضل ما لدي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في النهار أو في الليل،</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مستيقظ أو نائم،</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وجودك هو نوري.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spd="med">
    <p:fade/>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b="1" dirty="0">
                <a:solidFill>
                  <a:srgbClr val="FFFFFF"/>
                </a:solidFill>
                <a:latin typeface="Arial" charset="0"/>
                <a:ea typeface="ＭＳ Ｐゴシック" charset="0"/>
              </a:rPr>
              <a:t>وعظ العهد الجديد</a:t>
            </a:r>
            <a:r>
              <a:rPr lang="en-US" sz="2800" b="1" dirty="0">
                <a:solidFill>
                  <a:srgbClr val="FFFFFF"/>
                </a:solidFill>
                <a:latin typeface="Arial" charset="0"/>
                <a:ea typeface="ＭＳ Ｐゴシック" charset="0"/>
              </a:rPr>
              <a:t>  •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أحصل على العرض التقديمي و النص مجاناً</a:t>
            </a:r>
            <a:endParaRPr kumimoji="0" lang="en-US" sz="11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830587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1682" name="Object 2"/>
          <p:cNvGraphicFramePr>
            <a:graphicFrameLocks noGrp="1" noChangeAspect="1"/>
          </p:cNvGraphicFramePr>
          <p:nvPr>
            <p:ph idx="1"/>
          </p:nvPr>
        </p:nvGraphicFramePr>
        <p:xfrm>
          <a:off x="4640263" y="0"/>
          <a:ext cx="4503737" cy="6858000"/>
        </p:xfrm>
        <a:graphic>
          <a:graphicData uri="http://schemas.openxmlformats.org/presentationml/2006/ole">
            <mc:AlternateContent xmlns:mc="http://schemas.openxmlformats.org/markup-compatibility/2006">
              <mc:Choice xmlns:v="urn:schemas-microsoft-com:vml" Requires="v">
                <p:oleObj name="Bitmap Image" r:id="rId2" imgW="5191850" imgH="6323810" progId="PBrush">
                  <p:embed/>
                </p:oleObj>
              </mc:Choice>
              <mc:Fallback>
                <p:oleObj name="Bitmap Image" r:id="rId2" imgW="5191850" imgH="6323810" progId="PBrush">
                  <p:embed/>
                  <p:pic>
                    <p:nvPicPr>
                      <p:cNvPr id="0" name="Picture 2"/>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0263" y="0"/>
                        <a:ext cx="4503737"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71683" name="Picture 3" descr="ISRAEL0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1715" name="Rectangle 4"/>
          <p:cNvSpPr>
            <a:spLocks noChangeArrowheads="1"/>
          </p:cNvSpPr>
          <p:nvPr/>
        </p:nvSpPr>
        <p:spPr bwMode="auto">
          <a:xfrm>
            <a:off x="762000" y="2514600"/>
            <a:ext cx="7848600" cy="1190625"/>
          </a:xfrm>
          <a:prstGeom prst="rect">
            <a:avLst/>
          </a:prstGeom>
          <a:solidFill>
            <a:schemeClr val="accent1">
              <a:alpha val="54901"/>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a:r>
              <a:rPr lang="en-GB" sz="3600" b="1">
                <a:solidFill>
                  <a:srgbClr val="000000"/>
                </a:solidFill>
                <a:latin typeface="Arial" charset="0"/>
                <a:cs typeface="Times New Roman" charset="0"/>
              </a:rPr>
              <a:t>What are some church issues that are relevant to us today?</a:t>
            </a:r>
            <a:r>
              <a:rPr lang="en-GB" sz="3600">
                <a:solidFill>
                  <a:srgbClr val="000000"/>
                </a:solidFill>
                <a:latin typeface="Arial" charset="0"/>
                <a:cs typeface="Arial"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71683"/>
                                        </p:tgtEl>
                                        <p:attrNameLst>
                                          <p:attrName>style.visibility</p:attrName>
                                        </p:attrNameLst>
                                      </p:cBhvr>
                                      <p:to>
                                        <p:strVal val="visible"/>
                                      </p:to>
                                    </p:set>
                                    <p:anim calcmode="lin" valueType="num">
                                      <p:cBhvr>
                                        <p:cTn id="7" dur="1000" fill="hold"/>
                                        <p:tgtEl>
                                          <p:spTgt spid="71683"/>
                                        </p:tgtEl>
                                        <p:attrNameLst>
                                          <p:attrName>ppt_w</p:attrName>
                                        </p:attrNameLst>
                                      </p:cBhvr>
                                      <p:tavLst>
                                        <p:tav tm="0">
                                          <p:val>
                                            <p:fltVal val="0"/>
                                          </p:val>
                                        </p:tav>
                                        <p:tav tm="100000">
                                          <p:val>
                                            <p:strVal val="#ppt_w"/>
                                          </p:val>
                                        </p:tav>
                                      </p:tavLst>
                                    </p:anim>
                                    <p:anim calcmode="lin" valueType="num">
                                      <p:cBhvr>
                                        <p:cTn id="8" dur="1000" fill="hold"/>
                                        <p:tgtEl>
                                          <p:spTgt spid="71683"/>
                                        </p:tgtEl>
                                        <p:attrNameLst>
                                          <p:attrName>ppt_h</p:attrName>
                                        </p:attrNameLst>
                                      </p:cBhvr>
                                      <p:tavLst>
                                        <p:tav tm="0">
                                          <p:val>
                                            <p:fltVal val="0"/>
                                          </p:val>
                                        </p:tav>
                                        <p:tav tm="100000">
                                          <p:val>
                                            <p:strVal val="#ppt_h"/>
                                          </p:val>
                                        </p:tav>
                                      </p:tavLst>
                                    </p:anim>
                                    <p:anim calcmode="lin" valueType="num">
                                      <p:cBhvr>
                                        <p:cTn id="9" dur="1000" fill="hold"/>
                                        <p:tgtEl>
                                          <p:spTgt spid="71683"/>
                                        </p:tgtEl>
                                        <p:attrNameLst>
                                          <p:attrName>style.rotation</p:attrName>
                                        </p:attrNameLst>
                                      </p:cBhvr>
                                      <p:tavLst>
                                        <p:tav tm="0">
                                          <p:val>
                                            <p:fltVal val="90"/>
                                          </p:val>
                                        </p:tav>
                                        <p:tav tm="100000">
                                          <p:val>
                                            <p:fltVal val="0"/>
                                          </p:val>
                                        </p:tav>
                                      </p:tavLst>
                                    </p:anim>
                                    <p:animEffect transition="in" filter="fade">
                                      <p:cBhvr>
                                        <p:cTn id="10" dur="1000"/>
                                        <p:tgtEl>
                                          <p:spTgt spid="71683"/>
                                        </p:tgtEl>
                                      </p:cBhvr>
                                    </p:animEffect>
                                  </p:childTnLst>
                                </p:cTn>
                              </p:par>
                            </p:childTnLst>
                          </p:cTn>
                        </p:par>
                        <p:par>
                          <p:cTn id="11" fill="hold" nodeType="afterGroup">
                            <p:stCondLst>
                              <p:cond delay="1000"/>
                            </p:stCondLst>
                            <p:childTnLst>
                              <p:par>
                                <p:cTn id="12" presetID="29" presetClass="entr" presetSubtype="0" fill="hold" nodeType="afterEffect">
                                  <p:stCondLst>
                                    <p:cond delay="0"/>
                                  </p:stCondLst>
                                  <p:childTnLst>
                                    <p:set>
                                      <p:cBhvr>
                                        <p:cTn id="13" dur="1" fill="hold">
                                          <p:stCondLst>
                                            <p:cond delay="0"/>
                                          </p:stCondLst>
                                        </p:cTn>
                                        <p:tgtEl>
                                          <p:spTgt spid="71682"/>
                                        </p:tgtEl>
                                        <p:attrNameLst>
                                          <p:attrName>style.visibility</p:attrName>
                                        </p:attrNameLst>
                                      </p:cBhvr>
                                      <p:to>
                                        <p:strVal val="visible"/>
                                      </p:to>
                                    </p:set>
                                    <p:anim calcmode="lin" valueType="num">
                                      <p:cBhvr>
                                        <p:cTn id="14" dur="1000" fill="hold"/>
                                        <p:tgtEl>
                                          <p:spTgt spid="71682"/>
                                        </p:tgtEl>
                                        <p:attrNameLst>
                                          <p:attrName>ppt_x</p:attrName>
                                        </p:attrNameLst>
                                      </p:cBhvr>
                                      <p:tavLst>
                                        <p:tav tm="0">
                                          <p:val>
                                            <p:strVal val="#ppt_x-.2"/>
                                          </p:val>
                                        </p:tav>
                                        <p:tav tm="100000">
                                          <p:val>
                                            <p:strVal val="#ppt_x"/>
                                          </p:val>
                                        </p:tav>
                                      </p:tavLst>
                                    </p:anim>
                                    <p:anim calcmode="lin" valueType="num">
                                      <p:cBhvr>
                                        <p:cTn id="15" dur="1000" fill="hold"/>
                                        <p:tgtEl>
                                          <p:spTgt spid="7168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716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2737" name="Text Box 2"/>
          <p:cNvSpPr txBox="1">
            <a:spLocks noChangeArrowheads="1"/>
          </p:cNvSpPr>
          <p:nvPr/>
        </p:nvSpPr>
        <p:spPr bwMode="auto">
          <a:xfrm>
            <a:off x="8305800" y="1524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latin typeface="Arial" charset="0"/>
              </a:rPr>
              <a:t>164</a:t>
            </a:r>
          </a:p>
        </p:txBody>
      </p:sp>
      <p:sp>
        <p:nvSpPr>
          <p:cNvPr id="372738" name="Text Box 6"/>
          <p:cNvSpPr txBox="1">
            <a:spLocks noChangeArrowheads="1"/>
          </p:cNvSpPr>
          <p:nvPr/>
        </p:nvSpPr>
        <p:spPr bwMode="auto">
          <a:xfrm>
            <a:off x="3698559" y="242888"/>
            <a:ext cx="1673855"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altLang="zh-CN" sz="2800" b="1" dirty="0">
                <a:solidFill>
                  <a:srgbClr val="FFFFFF"/>
                </a:solidFill>
                <a:latin typeface="Arial" panose="020B0604020202020204" pitchFamily="34" charset="0"/>
                <a:ea typeface="SimSun" charset="0"/>
                <a:cs typeface="Arial" panose="020B0604020202020204" pitchFamily="34" charset="0"/>
              </a:rPr>
              <a:t>2 كورنثوس</a:t>
            </a:r>
            <a:endParaRPr lang="en-US" altLang="zh-CN" sz="2800" b="1" dirty="0">
              <a:solidFill>
                <a:srgbClr val="FFFFFF"/>
              </a:solidFill>
              <a:latin typeface="Arial" panose="020B0604020202020204" pitchFamily="34" charset="0"/>
              <a:ea typeface="SimSun" charset="0"/>
              <a:cs typeface="Arial" panose="020B0604020202020204" pitchFamily="34" charset="0"/>
            </a:endParaRPr>
          </a:p>
        </p:txBody>
      </p:sp>
      <p:sp>
        <p:nvSpPr>
          <p:cNvPr id="24583" name="Text Box 7"/>
          <p:cNvSpPr txBox="1">
            <a:spLocks noChangeArrowheads="1"/>
          </p:cNvSpPr>
          <p:nvPr/>
        </p:nvSpPr>
        <p:spPr bwMode="auto">
          <a:xfrm>
            <a:off x="1752600" y="3163888"/>
            <a:ext cx="2862263" cy="646331"/>
          </a:xfrm>
          <a:prstGeom prst="rect">
            <a:avLst/>
          </a:prstGeom>
          <a:solidFill>
            <a:srgbClr val="FEFEE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3600" b="1" dirty="0">
                <a:latin typeface="Arial" charset="0"/>
                <a:ea typeface="SimSun" charset="0"/>
                <a:cs typeface="SimSun" charset="0"/>
              </a:rPr>
              <a:t>9–8	</a:t>
            </a:r>
            <a:r>
              <a:rPr lang="ar-SA" altLang="zh-CN" sz="3600" b="1" dirty="0">
                <a:latin typeface="Arial" charset="0"/>
                <a:ea typeface="SimSun" charset="0"/>
                <a:cs typeface="SimSun" charset="0"/>
              </a:rPr>
              <a:t>العطاء</a:t>
            </a:r>
            <a:endParaRPr lang="en-US" altLang="zh-CN" sz="3600" b="1" dirty="0">
              <a:latin typeface="Arial" charset="0"/>
              <a:ea typeface="SimSun" charset="0"/>
              <a:cs typeface="SimSun" charset="0"/>
            </a:endParaRPr>
          </a:p>
        </p:txBody>
      </p:sp>
      <p:sp>
        <p:nvSpPr>
          <p:cNvPr id="24584" name="Text Box 8"/>
          <p:cNvSpPr txBox="1">
            <a:spLocks noChangeArrowheads="1"/>
          </p:cNvSpPr>
          <p:nvPr/>
        </p:nvSpPr>
        <p:spPr bwMode="auto">
          <a:xfrm>
            <a:off x="228600" y="1317625"/>
            <a:ext cx="4953000" cy="646331"/>
          </a:xfrm>
          <a:prstGeom prst="rect">
            <a:avLst/>
          </a:prstGeom>
          <a:solidFill>
            <a:srgbClr val="FEFEE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3600" b="1" dirty="0">
                <a:latin typeface="Arial" charset="0"/>
                <a:ea typeface="SimSun" charset="0"/>
                <a:cs typeface="SimSun" charset="0"/>
              </a:rPr>
              <a:t>7–1	</a:t>
            </a:r>
            <a:r>
              <a:rPr lang="ar-SA" altLang="zh-CN" sz="3600" b="1" dirty="0">
                <a:latin typeface="Arial" charset="0"/>
                <a:ea typeface="SimSun" charset="0"/>
                <a:cs typeface="SimSun" charset="0"/>
              </a:rPr>
              <a:t>الصدق في الخدمة</a:t>
            </a:r>
            <a:r>
              <a:rPr lang="en-US" altLang="zh-CN" sz="3600" b="1" dirty="0">
                <a:latin typeface="Arial" charset="0"/>
                <a:ea typeface="SimSun" charset="0"/>
                <a:cs typeface="SimSun" charset="0"/>
              </a:rPr>
              <a:t> </a:t>
            </a:r>
          </a:p>
        </p:txBody>
      </p:sp>
      <p:sp>
        <p:nvSpPr>
          <p:cNvPr id="24585" name="Text Box 9"/>
          <p:cNvSpPr txBox="1">
            <a:spLocks noChangeArrowheads="1"/>
          </p:cNvSpPr>
          <p:nvPr/>
        </p:nvSpPr>
        <p:spPr bwMode="auto">
          <a:xfrm>
            <a:off x="2522538" y="5011738"/>
            <a:ext cx="6511925" cy="646331"/>
          </a:xfrm>
          <a:prstGeom prst="rect">
            <a:avLst/>
          </a:prstGeom>
          <a:solidFill>
            <a:srgbClr val="FEFEE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3600" b="1" dirty="0">
                <a:latin typeface="Arial" charset="0"/>
                <a:ea typeface="SimSun" charset="0"/>
                <a:cs typeface="SimSun" charset="0"/>
              </a:rPr>
              <a:t>13–10	</a:t>
            </a:r>
            <a:r>
              <a:rPr lang="ar-SA" altLang="zh-CN" sz="3600" b="1" dirty="0">
                <a:latin typeface="Arial" charset="0"/>
                <a:ea typeface="SimSun" charset="0"/>
                <a:cs typeface="SimSun" charset="0"/>
              </a:rPr>
              <a:t>سلطة الخدمة</a:t>
            </a:r>
            <a:r>
              <a:rPr lang="en-US" altLang="zh-CN" sz="3600" b="1" dirty="0">
                <a:latin typeface="Arial" charset="0"/>
                <a:ea typeface="SimSun" charset="0"/>
                <a:cs typeface="SimSun"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584"/>
                                        </p:tgtEl>
                                        <p:attrNameLst>
                                          <p:attrName>style.visibility</p:attrName>
                                        </p:attrNameLst>
                                      </p:cBhvr>
                                      <p:to>
                                        <p:strVal val="visible"/>
                                      </p:to>
                                    </p:set>
                                    <p:anim calcmode="lin" valueType="num">
                                      <p:cBhvr additive="base">
                                        <p:cTn id="7" dur="500" fill="hold"/>
                                        <p:tgtEl>
                                          <p:spTgt spid="24584"/>
                                        </p:tgtEl>
                                        <p:attrNameLst>
                                          <p:attrName>ppt_x</p:attrName>
                                        </p:attrNameLst>
                                      </p:cBhvr>
                                      <p:tavLst>
                                        <p:tav tm="0">
                                          <p:val>
                                            <p:strVal val="0-#ppt_w/2"/>
                                          </p:val>
                                        </p:tav>
                                        <p:tav tm="100000">
                                          <p:val>
                                            <p:strVal val="#ppt_x"/>
                                          </p:val>
                                        </p:tav>
                                      </p:tavLst>
                                    </p:anim>
                                    <p:anim calcmode="lin" valueType="num">
                                      <p:cBhvr additive="base">
                                        <p:cTn id="8" dur="500" fill="hold"/>
                                        <p:tgtEl>
                                          <p:spTgt spid="245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583"/>
                                        </p:tgtEl>
                                        <p:attrNameLst>
                                          <p:attrName>style.visibility</p:attrName>
                                        </p:attrNameLst>
                                      </p:cBhvr>
                                      <p:to>
                                        <p:strVal val="visible"/>
                                      </p:to>
                                    </p:set>
                                    <p:anim calcmode="lin" valueType="num">
                                      <p:cBhvr additive="base">
                                        <p:cTn id="13" dur="500" fill="hold"/>
                                        <p:tgtEl>
                                          <p:spTgt spid="24583"/>
                                        </p:tgtEl>
                                        <p:attrNameLst>
                                          <p:attrName>ppt_x</p:attrName>
                                        </p:attrNameLst>
                                      </p:cBhvr>
                                      <p:tavLst>
                                        <p:tav tm="0">
                                          <p:val>
                                            <p:strVal val="0-#ppt_w/2"/>
                                          </p:val>
                                        </p:tav>
                                        <p:tav tm="100000">
                                          <p:val>
                                            <p:strVal val="#ppt_x"/>
                                          </p:val>
                                        </p:tav>
                                      </p:tavLst>
                                    </p:anim>
                                    <p:anim calcmode="lin" valueType="num">
                                      <p:cBhvr additive="base">
                                        <p:cTn id="14" dur="500" fill="hold"/>
                                        <p:tgtEl>
                                          <p:spTgt spid="2458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585"/>
                                        </p:tgtEl>
                                        <p:attrNameLst>
                                          <p:attrName>style.visibility</p:attrName>
                                        </p:attrNameLst>
                                      </p:cBhvr>
                                      <p:to>
                                        <p:strVal val="visible"/>
                                      </p:to>
                                    </p:set>
                                    <p:anim calcmode="lin" valueType="num">
                                      <p:cBhvr additive="base">
                                        <p:cTn id="19" dur="500" fill="hold"/>
                                        <p:tgtEl>
                                          <p:spTgt spid="24585"/>
                                        </p:tgtEl>
                                        <p:attrNameLst>
                                          <p:attrName>ppt_x</p:attrName>
                                        </p:attrNameLst>
                                      </p:cBhvr>
                                      <p:tavLst>
                                        <p:tav tm="0">
                                          <p:val>
                                            <p:strVal val="0-#ppt_w/2"/>
                                          </p:val>
                                        </p:tav>
                                        <p:tav tm="100000">
                                          <p:val>
                                            <p:strVal val="#ppt_x"/>
                                          </p:val>
                                        </p:tav>
                                      </p:tavLst>
                                    </p:anim>
                                    <p:anim calcmode="lin" valueType="num">
                                      <p:cBhvr additive="base">
                                        <p:cTn id="20" dur="500" fill="hold"/>
                                        <p:tgtEl>
                                          <p:spTgt spid="245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3" grpId="0" animBg="1" autoUpdateAnimBg="0"/>
      <p:bldP spid="24584" grpId="0" animBg="1" autoUpdateAnimBg="0"/>
      <p:bldP spid="24585" grpId="0" animBg="1" autoUpdateAnimBg="0"/>
    </p:bldLst>
  </p:timing>
</p:sld>
</file>

<file path=ppt/slides/slide28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373761" name="Text Box 2"/>
          <p:cNvSpPr txBox="1">
            <a:spLocks noChangeArrowheads="1"/>
          </p:cNvSpPr>
          <p:nvPr/>
        </p:nvSpPr>
        <p:spPr bwMode="auto">
          <a:xfrm>
            <a:off x="7688263" y="152400"/>
            <a:ext cx="13033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latin typeface="Arial" charset="0"/>
              </a:rPr>
              <a:t>165-166</a:t>
            </a:r>
          </a:p>
        </p:txBody>
      </p:sp>
      <p:sp>
        <p:nvSpPr>
          <p:cNvPr id="373762" name="Text Box 3"/>
          <p:cNvSpPr txBox="1">
            <a:spLocks noChangeArrowheads="1"/>
          </p:cNvSpPr>
          <p:nvPr/>
        </p:nvSpPr>
        <p:spPr bwMode="auto">
          <a:xfrm>
            <a:off x="3843338" y="166688"/>
            <a:ext cx="1409700" cy="51911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FFFFFF"/>
                </a:solidFill>
                <a:latin typeface="Arial" charset="0"/>
                <a:ea typeface="SimSun" charset="0"/>
                <a:cs typeface="SimSun" charset="0"/>
              </a:rPr>
              <a:t>Outline</a:t>
            </a:r>
            <a:endParaRPr lang="en-US" sz="2800" b="1">
              <a:solidFill>
                <a:srgbClr val="FFFFFF"/>
              </a:solidFill>
              <a:latin typeface="Arial" charset="0"/>
              <a:ea typeface="SimSun" charset="0"/>
              <a:cs typeface="SimSun" charset="0"/>
            </a:endParaRPr>
          </a:p>
        </p:txBody>
      </p:sp>
      <p:sp>
        <p:nvSpPr>
          <p:cNvPr id="23557" name="Text Box 5"/>
          <p:cNvSpPr txBox="1">
            <a:spLocks noChangeArrowheads="1"/>
          </p:cNvSpPr>
          <p:nvPr/>
        </p:nvSpPr>
        <p:spPr bwMode="auto">
          <a:xfrm>
            <a:off x="457200" y="838200"/>
            <a:ext cx="8153400" cy="1927225"/>
          </a:xfrm>
          <a:prstGeom prst="rect">
            <a:avLst/>
          </a:prstGeom>
          <a:solidFill>
            <a:srgbClr val="CCFFF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000000"/>
                </a:solidFill>
                <a:latin typeface="Arial" charset="0"/>
                <a:ea typeface="SimSun" charset="0"/>
                <a:cs typeface="SimSun" charset="0"/>
              </a:rPr>
              <a:t>(Chs. 1–7) Paul thanks God for His comfort, answers attacks from slanderous false teachers against the </a:t>
            </a:r>
            <a:r>
              <a:rPr lang="en-US" altLang="zh-CN" b="1" u="sng">
                <a:solidFill>
                  <a:srgbClr val="000000"/>
                </a:solidFill>
                <a:latin typeface="Arial" charset="0"/>
                <a:ea typeface="SimSun" charset="0"/>
                <a:cs typeface="SimSun" charset="0"/>
              </a:rPr>
              <a:t>sincerity of his ministry</a:t>
            </a:r>
            <a:r>
              <a:rPr lang="en-US" altLang="zh-CN" b="1">
                <a:solidFill>
                  <a:srgbClr val="000000"/>
                </a:solidFill>
                <a:latin typeface="Arial" charset="0"/>
                <a:ea typeface="SimSun" charset="0"/>
                <a:cs typeface="SimSun" charset="0"/>
              </a:rPr>
              <a:t>, and exhorts restoration of their confidence to assure the foundation he laid at Corinth. </a:t>
            </a:r>
          </a:p>
        </p:txBody>
      </p:sp>
      <p:sp>
        <p:nvSpPr>
          <p:cNvPr id="23558" name="Text Box 6"/>
          <p:cNvSpPr txBox="1">
            <a:spLocks noChangeArrowheads="1"/>
          </p:cNvSpPr>
          <p:nvPr/>
        </p:nvSpPr>
        <p:spPr bwMode="auto">
          <a:xfrm>
            <a:off x="457200" y="3116263"/>
            <a:ext cx="8229600" cy="1562100"/>
          </a:xfrm>
          <a:prstGeom prst="rect">
            <a:avLst/>
          </a:prstGeom>
          <a:solidFill>
            <a:srgbClr val="CCFFF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000000"/>
                </a:solidFill>
                <a:latin typeface="Arial" charset="0"/>
                <a:ea typeface="SimSun" charset="0"/>
                <a:cs typeface="SimSun" charset="0"/>
              </a:rPr>
              <a:t>(Chs. 8–9) Paul explains examples, the purpose, arrangements, and benefits of </a:t>
            </a:r>
            <a:r>
              <a:rPr lang="en-US" altLang="zh-CN" b="1" u="sng">
                <a:solidFill>
                  <a:srgbClr val="000000"/>
                </a:solidFill>
                <a:latin typeface="Arial" charset="0"/>
                <a:ea typeface="SimSun" charset="0"/>
                <a:cs typeface="SimSun" charset="0"/>
              </a:rPr>
              <a:t>generous giving</a:t>
            </a:r>
            <a:r>
              <a:rPr lang="en-US" altLang="zh-CN" b="1">
                <a:solidFill>
                  <a:srgbClr val="000000"/>
                </a:solidFill>
                <a:latin typeface="Arial" charset="0"/>
                <a:ea typeface="SimSun" charset="0"/>
                <a:cs typeface="SimSun" charset="0"/>
              </a:rPr>
              <a:t> to the Jerusalem church to encourage the Corinthians to fulfill their promise to help these suffering saints.</a:t>
            </a:r>
            <a:r>
              <a:rPr lang="en-US" altLang="zh-CN">
                <a:solidFill>
                  <a:srgbClr val="000000"/>
                </a:solidFill>
                <a:latin typeface="Arial" charset="0"/>
                <a:ea typeface="SimSun" charset="0"/>
                <a:cs typeface="SimSun" charset="0"/>
              </a:rPr>
              <a:t> </a:t>
            </a:r>
            <a:endParaRPr lang="en-US">
              <a:solidFill>
                <a:srgbClr val="000000"/>
              </a:solidFill>
              <a:latin typeface="Arial" charset="0"/>
              <a:ea typeface="SimSun" charset="0"/>
              <a:cs typeface="SimSun" charset="0"/>
            </a:endParaRPr>
          </a:p>
        </p:txBody>
      </p:sp>
      <p:sp>
        <p:nvSpPr>
          <p:cNvPr id="23559" name="Text Box 7"/>
          <p:cNvSpPr txBox="1">
            <a:spLocks noChangeArrowheads="1"/>
          </p:cNvSpPr>
          <p:nvPr/>
        </p:nvSpPr>
        <p:spPr bwMode="auto">
          <a:xfrm>
            <a:off x="457200" y="5029200"/>
            <a:ext cx="8229600" cy="1562100"/>
          </a:xfrm>
          <a:prstGeom prst="rect">
            <a:avLst/>
          </a:prstGeom>
          <a:solidFill>
            <a:srgbClr val="CCFFF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000000"/>
                </a:solidFill>
                <a:latin typeface="Arial" charset="0"/>
                <a:ea typeface="SimSun" charset="0"/>
                <a:cs typeface="SimSun" charset="0"/>
              </a:rPr>
              <a:t>(Chs. 10–13) Paul proves his </a:t>
            </a:r>
            <a:r>
              <a:rPr lang="en-US" altLang="zh-CN" b="1" u="sng">
                <a:solidFill>
                  <a:srgbClr val="000000"/>
                </a:solidFill>
                <a:latin typeface="Arial" charset="0"/>
                <a:ea typeface="SimSun" charset="0"/>
                <a:cs typeface="SimSun" charset="0"/>
              </a:rPr>
              <a:t>apostolic authority</a:t>
            </a:r>
            <a:r>
              <a:rPr lang="en-US" altLang="zh-CN" b="1">
                <a:solidFill>
                  <a:srgbClr val="000000"/>
                </a:solidFill>
                <a:latin typeface="Arial" charset="0"/>
                <a:ea typeface="SimSun" charset="0"/>
                <a:cs typeface="SimSun" charset="0"/>
              </a:rPr>
              <a:t> against false teachers so that the Corinthians would respect him for his authority and sacrifices for Christ before he visits the church personally.</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3557"/>
                                        </p:tgtEl>
                                        <p:attrNameLst>
                                          <p:attrName>style.visibility</p:attrName>
                                        </p:attrNameLst>
                                      </p:cBhvr>
                                      <p:to>
                                        <p:strVal val="visible"/>
                                      </p:to>
                                    </p:set>
                                    <p:animEffect transition="in" filter="checkerboard(across)">
                                      <p:cBhvr>
                                        <p:cTn id="7" dur="500"/>
                                        <p:tgtEl>
                                          <p:spTgt spid="2355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3558"/>
                                        </p:tgtEl>
                                        <p:attrNameLst>
                                          <p:attrName>style.visibility</p:attrName>
                                        </p:attrNameLst>
                                      </p:cBhvr>
                                      <p:to>
                                        <p:strVal val="visible"/>
                                      </p:to>
                                    </p:set>
                                    <p:animEffect transition="in" filter="checkerboard(across)">
                                      <p:cBhvr>
                                        <p:cTn id="12" dur="500"/>
                                        <p:tgtEl>
                                          <p:spTgt spid="235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3559"/>
                                        </p:tgtEl>
                                        <p:attrNameLst>
                                          <p:attrName>style.visibility</p:attrName>
                                        </p:attrNameLst>
                                      </p:cBhvr>
                                      <p:to>
                                        <p:strVal val="visible"/>
                                      </p:to>
                                    </p:set>
                                    <p:animEffect transition="in" filter="checkerboard(across)">
                                      <p:cBhvr>
                                        <p:cTn id="17" dur="500"/>
                                        <p:tgtEl>
                                          <p:spTgt spid="23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7" grpId="0" animBg="1" autoUpdateAnimBg="0"/>
      <p:bldP spid="23558" grpId="0" animBg="1" autoUpdateAnimBg="0"/>
      <p:bldP spid="23559" grpId="0" animBg="1" autoUpdateAnimBg="0"/>
    </p:bldLst>
  </p:timing>
</p:sld>
</file>

<file path=ppt/slides/slide2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78881" name="Rectangle 2"/>
          <p:cNvSpPr>
            <a:spLocks noGrp="1" noChangeArrowheads="1"/>
          </p:cNvSpPr>
          <p:nvPr>
            <p:ph type="title"/>
          </p:nvPr>
        </p:nvSpPr>
        <p:spPr/>
        <p:txBody>
          <a:bodyPr/>
          <a:lstStyle/>
          <a:p>
            <a:pPr eaLnBrk="1" hangingPunct="1"/>
            <a:endParaRPr lang="en-US">
              <a:latin typeface="Arial" charset="0"/>
            </a:endParaRPr>
          </a:p>
        </p:txBody>
      </p:sp>
      <p:pic>
        <p:nvPicPr>
          <p:cNvPr id="378882" name="Picture 3" descr="beaches3"/>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83972" name="WordArt 4"/>
          <p:cNvSpPr>
            <a:spLocks noChangeArrowheads="1" noChangeShapeType="1" noTextEdit="1"/>
          </p:cNvSpPr>
          <p:nvPr/>
        </p:nvSpPr>
        <p:spPr bwMode="auto">
          <a:xfrm>
            <a:off x="76200" y="76200"/>
            <a:ext cx="6629400" cy="2590800"/>
          </a:xfrm>
          <a:prstGeom prst="rect">
            <a:avLst/>
          </a:prstGeom>
        </p:spPr>
        <p:txBody>
          <a:bodyPr wrap="none" fromWordArt="1">
            <a:prstTxWarp prst="textSlantUp">
              <a:avLst>
                <a:gd name="adj" fmla="val 55556"/>
              </a:avLst>
            </a:prstTxWarp>
          </a:bodyPr>
          <a:lstStyle/>
          <a:p>
            <a:pPr algn="ctr"/>
            <a:r>
              <a:rPr lang="ar-SA" sz="3600" kern="10" dirty="0">
                <a:ln w="9525">
                  <a:solidFill>
                    <a:srgbClr val="000000"/>
                  </a:solidFill>
                  <a:round/>
                  <a:headEnd/>
                  <a:tailEnd/>
                </a:ln>
                <a:solidFill>
                  <a:srgbClr val="FF0000"/>
                </a:solidFill>
                <a:latin typeface="Arial Black"/>
                <a:ea typeface="Arial Black"/>
                <a:cs typeface="Arial Black"/>
              </a:rPr>
              <a:t>2 </a:t>
            </a:r>
            <a:r>
              <a:rPr lang="ar-SA" sz="3600" kern="10" dirty="0" err="1">
                <a:ln w="9525">
                  <a:solidFill>
                    <a:srgbClr val="000000"/>
                  </a:solidFill>
                  <a:round/>
                  <a:headEnd/>
                  <a:tailEnd/>
                </a:ln>
                <a:solidFill>
                  <a:srgbClr val="FF0000"/>
                </a:solidFill>
                <a:latin typeface="Arial Black"/>
                <a:ea typeface="Arial Black"/>
                <a:cs typeface="Arial Black"/>
              </a:rPr>
              <a:t>كورنثوس</a:t>
            </a:r>
            <a:endParaRPr lang="en-US" sz="3600" kern="10" dirty="0">
              <a:ln w="9525">
                <a:solidFill>
                  <a:srgbClr val="000000"/>
                </a:solidFill>
                <a:round/>
                <a:headEnd/>
                <a:tailEnd/>
              </a:ln>
              <a:solidFill>
                <a:srgbClr val="FF0000"/>
              </a:solidFill>
              <a:latin typeface="Arial Black"/>
              <a:ea typeface="Arial Black"/>
              <a:cs typeface="Arial Black"/>
            </a:endParaRPr>
          </a:p>
        </p:txBody>
      </p:sp>
      <p:sp>
        <p:nvSpPr>
          <p:cNvPr id="83973" name="WordArt 5"/>
          <p:cNvSpPr>
            <a:spLocks noChangeArrowheads="1" noChangeShapeType="1" noTextEdit="1"/>
          </p:cNvSpPr>
          <p:nvPr/>
        </p:nvSpPr>
        <p:spPr bwMode="auto">
          <a:xfrm>
            <a:off x="5791200" y="1447800"/>
            <a:ext cx="2667000" cy="9144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US" sz="3600" kern="10">
                <a:solidFill>
                  <a:srgbClr val="FFFF99"/>
                </a:solidFill>
                <a:effectLst>
                  <a:outerShdw blurRad="63500" dist="46662" dir="2115817" algn="ctr" rotWithShape="0">
                    <a:srgbClr val="B2B2B2">
                      <a:alpha val="79999"/>
                    </a:srgbClr>
                  </a:outerShdw>
                </a:effectLst>
                <a:latin typeface="Times New Roman"/>
                <a:ea typeface="Times New Roman"/>
                <a:cs typeface="Times New Roman"/>
              </a:rPr>
              <a:t>Presented By</a:t>
            </a:r>
          </a:p>
        </p:txBody>
      </p:sp>
      <p:pic>
        <p:nvPicPr>
          <p:cNvPr id="83974" name="Picture 6" descr="PMDTR00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2471738"/>
            <a:ext cx="4267200" cy="4081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5" name="Text Box 7"/>
          <p:cNvSpPr txBox="1">
            <a:spLocks noChangeArrowheads="1"/>
          </p:cNvSpPr>
          <p:nvPr/>
        </p:nvSpPr>
        <p:spPr bwMode="auto">
          <a:xfrm>
            <a:off x="5394325" y="2286000"/>
            <a:ext cx="3521075" cy="42068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3000" b="1">
                <a:solidFill>
                  <a:schemeClr val="bg1"/>
                </a:solidFill>
                <a:effectLst>
                  <a:outerShdw blurRad="38100" dist="38100" dir="2700000" algn="tl">
                    <a:srgbClr val="DDDDDD"/>
                  </a:outerShdw>
                </a:effectLst>
                <a:latin typeface="Garamond" charset="0"/>
                <a:cs typeface="Arial" charset="0"/>
              </a:rPr>
              <a:t>Timothy Sng</a:t>
            </a:r>
          </a:p>
          <a:p>
            <a:pPr algn="ctr" eaLnBrk="1" hangingPunct="1">
              <a:defRPr/>
            </a:pPr>
            <a:r>
              <a:rPr lang="en-US" sz="3000" b="1">
                <a:solidFill>
                  <a:schemeClr val="bg1"/>
                </a:solidFill>
                <a:effectLst>
                  <a:outerShdw blurRad="38100" dist="38100" dir="2700000" algn="tl">
                    <a:srgbClr val="DDDDDD"/>
                  </a:outerShdw>
                </a:effectLst>
                <a:latin typeface="Garamond" charset="0"/>
                <a:cs typeface="Arial" charset="0"/>
              </a:rPr>
              <a:t>Jordan Tan</a:t>
            </a:r>
          </a:p>
          <a:p>
            <a:pPr algn="ctr" eaLnBrk="1" hangingPunct="1">
              <a:defRPr/>
            </a:pPr>
            <a:r>
              <a:rPr lang="en-US" sz="3000" b="1">
                <a:solidFill>
                  <a:schemeClr val="bg1"/>
                </a:solidFill>
                <a:effectLst>
                  <a:outerShdw blurRad="38100" dist="38100" dir="2700000" algn="tl">
                    <a:srgbClr val="DDDDDD"/>
                  </a:outerShdw>
                </a:effectLst>
                <a:latin typeface="Garamond" charset="0"/>
                <a:cs typeface="Arial" charset="0"/>
              </a:rPr>
              <a:t>Chong Wong Mui</a:t>
            </a:r>
          </a:p>
          <a:p>
            <a:pPr algn="ctr" eaLnBrk="1" hangingPunct="1">
              <a:defRPr/>
            </a:pPr>
            <a:r>
              <a:rPr lang="en-US" sz="3000" b="1">
                <a:solidFill>
                  <a:schemeClr val="bg1"/>
                </a:solidFill>
                <a:effectLst>
                  <a:outerShdw blurRad="38100" dist="38100" dir="2700000" algn="tl">
                    <a:srgbClr val="DDDDDD"/>
                  </a:outerShdw>
                </a:effectLst>
                <a:latin typeface="Garamond" charset="0"/>
                <a:cs typeface="Arial" charset="0"/>
              </a:rPr>
              <a:t>Timothy Pang</a:t>
            </a:r>
          </a:p>
          <a:p>
            <a:pPr algn="ctr" eaLnBrk="1" hangingPunct="1">
              <a:defRPr/>
            </a:pPr>
            <a:r>
              <a:rPr lang="en-US" sz="3000" b="1">
                <a:solidFill>
                  <a:schemeClr val="bg1"/>
                </a:solidFill>
                <a:effectLst>
                  <a:outerShdw blurRad="38100" dist="38100" dir="2700000" algn="tl">
                    <a:srgbClr val="DDDDDD"/>
                  </a:outerShdw>
                </a:effectLst>
                <a:latin typeface="Garamond" charset="0"/>
                <a:cs typeface="Arial" charset="0"/>
              </a:rPr>
              <a:t>Zajamo</a:t>
            </a:r>
          </a:p>
          <a:p>
            <a:pPr algn="ctr" eaLnBrk="1" hangingPunct="1">
              <a:defRPr/>
            </a:pPr>
            <a:r>
              <a:rPr lang="en-US" sz="3000" b="1">
                <a:solidFill>
                  <a:schemeClr val="bg1"/>
                </a:solidFill>
                <a:effectLst>
                  <a:outerShdw blurRad="38100" dist="38100" dir="2700000" algn="tl">
                    <a:srgbClr val="DDDDDD"/>
                  </a:outerShdw>
                </a:effectLst>
                <a:latin typeface="Garamond" charset="0"/>
                <a:cs typeface="Arial" charset="0"/>
              </a:rPr>
              <a:t>Lochumi</a:t>
            </a:r>
          </a:p>
          <a:p>
            <a:pPr algn="ctr" eaLnBrk="1" hangingPunct="1">
              <a:defRPr/>
            </a:pPr>
            <a:r>
              <a:rPr lang="en-US" sz="3000" b="1">
                <a:solidFill>
                  <a:schemeClr val="bg1"/>
                </a:solidFill>
                <a:effectLst>
                  <a:outerShdw blurRad="38100" dist="38100" dir="2700000" algn="tl">
                    <a:srgbClr val="DDDDDD"/>
                  </a:outerShdw>
                </a:effectLst>
                <a:latin typeface="Garamond" charset="0"/>
                <a:cs typeface="Arial" charset="0"/>
              </a:rPr>
              <a:t>Joyce</a:t>
            </a:r>
          </a:p>
          <a:p>
            <a:pPr algn="ctr" eaLnBrk="1" hangingPunct="1">
              <a:defRPr/>
            </a:pPr>
            <a:r>
              <a:rPr lang="en-US" sz="3000" b="1">
                <a:solidFill>
                  <a:schemeClr val="bg1"/>
                </a:solidFill>
                <a:effectLst>
                  <a:outerShdw blurRad="38100" dist="38100" dir="2700000" algn="tl">
                    <a:srgbClr val="DDDDDD"/>
                  </a:outerShdw>
                </a:effectLst>
                <a:latin typeface="Garamond" charset="0"/>
                <a:cs typeface="Arial" charset="0"/>
              </a:rPr>
              <a:t>Vincent Lee</a:t>
            </a:r>
          </a:p>
          <a:p>
            <a:pPr algn="ctr" eaLnBrk="1" hangingPunct="1">
              <a:defRPr/>
            </a:pPr>
            <a:r>
              <a:rPr lang="en-US" sz="3000" b="1">
                <a:solidFill>
                  <a:schemeClr val="bg1"/>
                </a:solidFill>
                <a:effectLst>
                  <a:outerShdw blurRad="38100" dist="38100" dir="2700000" algn="tl">
                    <a:srgbClr val="DDDDDD"/>
                  </a:outerShdw>
                </a:effectLst>
                <a:latin typeface="Garamond" charset="0"/>
                <a:cs typeface="Arial" charset="0"/>
              </a:rPr>
              <a:t>Patrick Fung</a:t>
            </a:r>
          </a:p>
        </p:txBody>
      </p:sp>
      <p:sp>
        <p:nvSpPr>
          <p:cNvPr id="83976" name="WordArt 8"/>
          <p:cNvSpPr>
            <a:spLocks noChangeArrowheads="1" noChangeShapeType="1" noTextEdit="1"/>
          </p:cNvSpPr>
          <p:nvPr/>
        </p:nvSpPr>
        <p:spPr bwMode="auto">
          <a:xfrm>
            <a:off x="4876800" y="2667000"/>
            <a:ext cx="4800600" cy="2438400"/>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en-US" sz="3600" kern="10">
                <a:ln w="9525">
                  <a:round/>
                  <a:headEnd/>
                  <a:tailEnd/>
                </a:ln>
                <a:gradFill rotWithShape="1">
                  <a:gsLst>
                    <a:gs pos="0">
                      <a:srgbClr val="707070"/>
                    </a:gs>
                    <a:gs pos="50000">
                      <a:srgbClr val="FFFFFF"/>
                    </a:gs>
                    <a:gs pos="100000">
                      <a:srgbClr val="707070"/>
                    </a:gs>
                  </a:gsLst>
                  <a:lin ang="2700000" scaled="1"/>
                </a:gradFill>
                <a:latin typeface="Impact"/>
                <a:ea typeface="Impact"/>
                <a:cs typeface="Impact"/>
              </a:rPr>
              <a:t>APOSTLESHIP</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83974"/>
                                        </p:tgtEl>
                                        <p:attrNameLst>
                                          <p:attrName>style.visibility</p:attrName>
                                        </p:attrNameLst>
                                      </p:cBhvr>
                                      <p:to>
                                        <p:strVal val="visible"/>
                                      </p:to>
                                    </p:set>
                                    <p:anim calcmode="lin" valueType="num">
                                      <p:cBhvr>
                                        <p:cTn id="7" dur="1000" fill="hold"/>
                                        <p:tgtEl>
                                          <p:spTgt spid="83974"/>
                                        </p:tgtEl>
                                        <p:attrNameLst>
                                          <p:attrName>ppt_w</p:attrName>
                                        </p:attrNameLst>
                                      </p:cBhvr>
                                      <p:tavLst>
                                        <p:tav tm="0">
                                          <p:val>
                                            <p:strVal val="#ppt_w*0.70"/>
                                          </p:val>
                                        </p:tav>
                                        <p:tav tm="100000">
                                          <p:val>
                                            <p:strVal val="#ppt_w"/>
                                          </p:val>
                                        </p:tav>
                                      </p:tavLst>
                                    </p:anim>
                                    <p:anim calcmode="lin" valueType="num">
                                      <p:cBhvr>
                                        <p:cTn id="8" dur="1000" fill="hold"/>
                                        <p:tgtEl>
                                          <p:spTgt spid="83974"/>
                                        </p:tgtEl>
                                        <p:attrNameLst>
                                          <p:attrName>ppt_h</p:attrName>
                                        </p:attrNameLst>
                                      </p:cBhvr>
                                      <p:tavLst>
                                        <p:tav tm="0">
                                          <p:val>
                                            <p:strVal val="#ppt_h"/>
                                          </p:val>
                                        </p:tav>
                                        <p:tav tm="100000">
                                          <p:val>
                                            <p:strVal val="#ppt_h"/>
                                          </p:val>
                                        </p:tav>
                                      </p:tavLst>
                                    </p:anim>
                                    <p:animEffect transition="in" filter="fade">
                                      <p:cBhvr>
                                        <p:cTn id="9" dur="1000"/>
                                        <p:tgtEl>
                                          <p:spTgt spid="83974"/>
                                        </p:tgtEl>
                                      </p:cBhvr>
                                    </p:animEffect>
                                  </p:childTnLst>
                                </p:cTn>
                              </p:par>
                            </p:childTnLst>
                          </p:cTn>
                        </p:par>
                        <p:par>
                          <p:cTn id="10" fill="hold" nodeType="afterGroup">
                            <p:stCondLst>
                              <p:cond delay="1000"/>
                            </p:stCondLst>
                            <p:childTnLst>
                              <p:par>
                                <p:cTn id="11" presetID="12" presetClass="entr" presetSubtype="4" fill="hold" grpId="0" nodeType="afterEffect">
                                  <p:stCondLst>
                                    <p:cond delay="0"/>
                                  </p:stCondLst>
                                  <p:childTnLst>
                                    <p:set>
                                      <p:cBhvr>
                                        <p:cTn id="12" dur="1" fill="hold">
                                          <p:stCondLst>
                                            <p:cond delay="0"/>
                                          </p:stCondLst>
                                        </p:cTn>
                                        <p:tgtEl>
                                          <p:spTgt spid="83972"/>
                                        </p:tgtEl>
                                        <p:attrNameLst>
                                          <p:attrName>style.visibility</p:attrName>
                                        </p:attrNameLst>
                                      </p:cBhvr>
                                      <p:to>
                                        <p:strVal val="visible"/>
                                      </p:to>
                                    </p:set>
                                    <p:animEffect transition="in" filter="slide(fromBottom)">
                                      <p:cBhvr>
                                        <p:cTn id="13" dur="500"/>
                                        <p:tgtEl>
                                          <p:spTgt spid="83972"/>
                                        </p:tgtEl>
                                      </p:cBhvr>
                                    </p:animEffect>
                                  </p:childTnLst>
                                </p:cTn>
                              </p:par>
                            </p:childTnLst>
                          </p:cTn>
                        </p:par>
                        <p:par>
                          <p:cTn id="14" fill="hold" nodeType="afterGroup">
                            <p:stCondLst>
                              <p:cond delay="1500"/>
                            </p:stCondLst>
                            <p:childTnLst>
                              <p:par>
                                <p:cTn id="15" presetID="28" presetClass="entr" presetSubtype="0" fill="hold" grpId="0" nodeType="afterEffect">
                                  <p:stCondLst>
                                    <p:cond delay="0"/>
                                  </p:stCondLst>
                                  <p:childTnLst>
                                    <p:set>
                                      <p:cBhvr>
                                        <p:cTn id="16" dur="1" fill="hold">
                                          <p:stCondLst>
                                            <p:cond delay="0"/>
                                          </p:stCondLst>
                                        </p:cTn>
                                        <p:tgtEl>
                                          <p:spTgt spid="83973"/>
                                        </p:tgtEl>
                                        <p:attrNameLst>
                                          <p:attrName>style.visibility</p:attrName>
                                        </p:attrNameLst>
                                      </p:cBhvr>
                                      <p:to>
                                        <p:strVal val="visible"/>
                                      </p:to>
                                    </p:set>
                                    <p:anim calcmode="lin" valueType="num">
                                      <p:cBhvr>
                                        <p:cTn id="17" dur="15000" fill="hold"/>
                                        <p:tgtEl>
                                          <p:spTgt spid="83973"/>
                                        </p:tgtEl>
                                        <p:attrNameLst>
                                          <p:attrName>ppt_x</p:attrName>
                                        </p:attrNameLst>
                                      </p:cBhvr>
                                      <p:tavLst>
                                        <p:tav tm="0">
                                          <p:val>
                                            <p:strVal val="#ppt_x"/>
                                          </p:val>
                                        </p:tav>
                                        <p:tav tm="100000">
                                          <p:val>
                                            <p:strVal val="#ppt_x"/>
                                          </p:val>
                                        </p:tav>
                                      </p:tavLst>
                                    </p:anim>
                                    <p:anim calcmode="lin" valueType="num">
                                      <p:cBhvr>
                                        <p:cTn id="18" dur="15000" fill="hold"/>
                                        <p:tgtEl>
                                          <p:spTgt spid="83973"/>
                                        </p:tgtEl>
                                        <p:attrNameLst>
                                          <p:attrName>ppt_y</p:attrName>
                                        </p:attrNameLst>
                                      </p:cBhvr>
                                      <p:tavLst>
                                        <p:tav tm="0">
                                          <p:val>
                                            <p:strVal val="#ppt_y+1"/>
                                          </p:val>
                                        </p:tav>
                                        <p:tav tm="100000">
                                          <p:val>
                                            <p:strVal val="#ppt_y-1"/>
                                          </p:val>
                                        </p:tav>
                                      </p:tavLst>
                                    </p:anim>
                                  </p:childTnLst>
                                </p:cTn>
                              </p:par>
                              <p:par>
                                <p:cTn id="19" presetID="28" presetClass="entr" presetSubtype="0" fill="hold" grpId="0" nodeType="withEffect">
                                  <p:stCondLst>
                                    <p:cond delay="0"/>
                                  </p:stCondLst>
                                  <p:childTnLst>
                                    <p:set>
                                      <p:cBhvr>
                                        <p:cTn id="20" dur="1" fill="hold">
                                          <p:stCondLst>
                                            <p:cond delay="0"/>
                                          </p:stCondLst>
                                        </p:cTn>
                                        <p:tgtEl>
                                          <p:spTgt spid="83975"/>
                                        </p:tgtEl>
                                        <p:attrNameLst>
                                          <p:attrName>style.visibility</p:attrName>
                                        </p:attrNameLst>
                                      </p:cBhvr>
                                      <p:to>
                                        <p:strVal val="visible"/>
                                      </p:to>
                                    </p:set>
                                    <p:anim calcmode="lin" valueType="num">
                                      <p:cBhvr>
                                        <p:cTn id="21" dur="15000" fill="hold"/>
                                        <p:tgtEl>
                                          <p:spTgt spid="83975"/>
                                        </p:tgtEl>
                                        <p:attrNameLst>
                                          <p:attrName>ppt_x</p:attrName>
                                        </p:attrNameLst>
                                      </p:cBhvr>
                                      <p:tavLst>
                                        <p:tav tm="0">
                                          <p:val>
                                            <p:strVal val="#ppt_x"/>
                                          </p:val>
                                        </p:tav>
                                        <p:tav tm="100000">
                                          <p:val>
                                            <p:strVal val="#ppt_x"/>
                                          </p:val>
                                        </p:tav>
                                      </p:tavLst>
                                    </p:anim>
                                    <p:anim calcmode="lin" valueType="num">
                                      <p:cBhvr>
                                        <p:cTn id="22" dur="15000" fill="hold"/>
                                        <p:tgtEl>
                                          <p:spTgt spid="83975"/>
                                        </p:tgtEl>
                                        <p:attrNameLst>
                                          <p:attrName>ppt_y</p:attrName>
                                        </p:attrNameLst>
                                      </p:cBhvr>
                                      <p:tavLst>
                                        <p:tav tm="0">
                                          <p:val>
                                            <p:strVal val="#ppt_y+1"/>
                                          </p:val>
                                        </p:tav>
                                        <p:tav tm="100000">
                                          <p:val>
                                            <p:strVal val="#ppt_y-1"/>
                                          </p:val>
                                        </p:tav>
                                      </p:tavLst>
                                    </p:anim>
                                  </p:childTnLst>
                                </p:cTn>
                              </p:par>
                            </p:childTnLst>
                          </p:cTn>
                        </p:par>
                        <p:par>
                          <p:cTn id="23" fill="hold" nodeType="afterGroup">
                            <p:stCondLst>
                              <p:cond delay="16500"/>
                            </p:stCondLst>
                            <p:childTnLst>
                              <p:par>
                                <p:cTn id="24" presetID="23" presetClass="entr" presetSubtype="36" fill="hold" grpId="0" nodeType="afterEffect">
                                  <p:stCondLst>
                                    <p:cond delay="0"/>
                                  </p:stCondLst>
                                  <p:childTnLst>
                                    <p:set>
                                      <p:cBhvr>
                                        <p:cTn id="25" dur="1" fill="hold">
                                          <p:stCondLst>
                                            <p:cond delay="0"/>
                                          </p:stCondLst>
                                        </p:cTn>
                                        <p:tgtEl>
                                          <p:spTgt spid="83976"/>
                                        </p:tgtEl>
                                        <p:attrNameLst>
                                          <p:attrName>style.visibility</p:attrName>
                                        </p:attrNameLst>
                                      </p:cBhvr>
                                      <p:to>
                                        <p:strVal val="visible"/>
                                      </p:to>
                                    </p:set>
                                    <p:anim calcmode="lin" valueType="num">
                                      <p:cBhvr>
                                        <p:cTn id="26" dur="1000" fill="hold"/>
                                        <p:tgtEl>
                                          <p:spTgt spid="83976"/>
                                        </p:tgtEl>
                                        <p:attrNameLst>
                                          <p:attrName>ppt_w</p:attrName>
                                        </p:attrNameLst>
                                      </p:cBhvr>
                                      <p:tavLst>
                                        <p:tav tm="0">
                                          <p:val>
                                            <p:strVal val="(6*min(max(#ppt_w*#ppt_h,.3),1)-7.4)/-.7*#ppt_w"/>
                                          </p:val>
                                        </p:tav>
                                        <p:tav tm="100000">
                                          <p:val>
                                            <p:strVal val="#ppt_w"/>
                                          </p:val>
                                        </p:tav>
                                      </p:tavLst>
                                    </p:anim>
                                    <p:anim calcmode="lin" valueType="num">
                                      <p:cBhvr>
                                        <p:cTn id="27" dur="1000" fill="hold"/>
                                        <p:tgtEl>
                                          <p:spTgt spid="83976"/>
                                        </p:tgtEl>
                                        <p:attrNameLst>
                                          <p:attrName>ppt_h</p:attrName>
                                        </p:attrNameLst>
                                      </p:cBhvr>
                                      <p:tavLst>
                                        <p:tav tm="0">
                                          <p:val>
                                            <p:strVal val="(6*min(max(#ppt_w*#ppt_h,.3),1)-7.4)/-.7*#ppt_h"/>
                                          </p:val>
                                        </p:tav>
                                        <p:tav tm="100000">
                                          <p:val>
                                            <p:strVal val="#ppt_h"/>
                                          </p:val>
                                        </p:tav>
                                      </p:tavLst>
                                    </p:anim>
                                    <p:anim calcmode="lin" valueType="num">
                                      <p:cBhvr>
                                        <p:cTn id="28" dur="1000" fill="hold"/>
                                        <p:tgtEl>
                                          <p:spTgt spid="83976"/>
                                        </p:tgtEl>
                                        <p:attrNameLst>
                                          <p:attrName>ppt_x</p:attrName>
                                        </p:attrNameLst>
                                      </p:cBhvr>
                                      <p:tavLst>
                                        <p:tav tm="0">
                                          <p:val>
                                            <p:fltVal val="0.5"/>
                                          </p:val>
                                        </p:tav>
                                        <p:tav tm="100000">
                                          <p:val>
                                            <p:strVal val="#ppt_x"/>
                                          </p:val>
                                        </p:tav>
                                      </p:tavLst>
                                    </p:anim>
                                    <p:anim calcmode="lin" valueType="num">
                                      <p:cBhvr>
                                        <p:cTn id="29" dur="1000" fill="hold"/>
                                        <p:tgtEl>
                                          <p:spTgt spid="8397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animBg="1"/>
      <p:bldP spid="83973" grpId="0" animBg="1"/>
      <p:bldP spid="83975" grpId="0"/>
      <p:bldP spid="83976"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Grp="1" noChangeArrowheads="1"/>
          </p:cNvSpPr>
          <p:nvPr>
            <p:ph type="ctrTitle"/>
          </p:nvPr>
        </p:nvSpPr>
        <p:spPr>
          <a:xfrm>
            <a:off x="685800" y="2286000"/>
            <a:ext cx="7772400" cy="1143000"/>
          </a:xfrm>
        </p:spPr>
        <p:txBody>
          <a:bodyPr/>
          <a:lstStyle/>
          <a:p>
            <a:pPr eaLnBrk="1" hangingPunct="1"/>
            <a:r>
              <a:rPr lang="en-US">
                <a:latin typeface="Arial" charset="0"/>
                <a:ea typeface="ＭＳ Ｐゴシック" charset="0"/>
                <a:cs typeface="ＭＳ Ｐゴシック" charset="0"/>
              </a:rPr>
              <a:t>Black</a:t>
            </a:r>
          </a:p>
        </p:txBody>
      </p:sp>
      <p:sp>
        <p:nvSpPr>
          <p:cNvPr id="374786"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eaLnBrk="0" hangingPunct="0"/>
            <a:endParaRPr lang="en-US">
              <a:solidFill>
                <a:srgbClr val="000000"/>
              </a:solidFill>
              <a:latin typeface="Arial" charset="0"/>
            </a:endParaRP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b="1" dirty="0">
                <a:solidFill>
                  <a:srgbClr val="FFFFFF"/>
                </a:solidFill>
                <a:latin typeface="Arial" charset="0"/>
                <a:ea typeface="ＭＳ Ｐゴシック" charset="0"/>
              </a:rPr>
              <a:t>مسح العهد الجديد</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charset="0"/>
                <a:cs typeface="Arial" charset="0"/>
              </a:rPr>
              <a:t>أحصل علي هذا العرض مجانا!</a:t>
            </a:r>
            <a:endParaRPr lang="en-US" sz="14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2"/>
          <p:cNvSpPr>
            <a:spLocks noGrp="1" noChangeArrowheads="1"/>
          </p:cNvSpPr>
          <p:nvPr>
            <p:ph type="title"/>
          </p:nvPr>
        </p:nvSpPr>
        <p:spPr/>
        <p:txBody>
          <a:bodyPr/>
          <a:lstStyle/>
          <a:p>
            <a:pPr eaLnBrk="1" hangingPunct="1"/>
            <a:r>
              <a:rPr lang="en-US" sz="8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2/4</a:t>
            </a:r>
          </a:p>
        </p:txBody>
      </p:sp>
      <p:pic>
        <p:nvPicPr>
          <p:cNvPr id="155650" name="Picture 3" descr="wo_scn1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0" name="Text Box 4"/>
          <p:cNvSpPr txBox="1">
            <a:spLocks noChangeArrowheads="1"/>
          </p:cNvSpPr>
          <p:nvPr/>
        </p:nvSpPr>
        <p:spPr bwMode="auto">
          <a:xfrm>
            <a:off x="1945040" y="1087438"/>
            <a:ext cx="5311070" cy="4718215"/>
          </a:xfrm>
          <a:prstGeom prst="rect">
            <a:avLst/>
          </a:prstGeom>
          <a:noFill/>
          <a:ln w="9525">
            <a:noFill/>
            <a:miter lim="800000"/>
            <a:headEnd/>
            <a:tailEnd/>
          </a:ln>
          <a:effectLst>
            <a:outerShdw dist="71842"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 أنت حِكمتي،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وأنت كلامي الحق؛</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أنا دائما معك وأنت معي، ربي؛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أبي العظيم،</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أنا حقيقةً ابنك،</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تسكن فيا،</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وأنا معك.</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spd="med">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dirty="0">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الموضوع الرئيسي</a:t>
            </a:r>
            <a:endParaRPr lang="en-US" sz="48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302028" y="1341867"/>
            <a:ext cx="848919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800" b="1" i="0" u="none" strike="noStrike" kern="1200" cap="none" spc="0" normalizeH="0" baseline="0" noProof="0" dirty="0">
                <a:ln>
                  <a:noFill/>
                </a:ln>
                <a:solidFill>
                  <a:srgbClr val="F8F8F8"/>
                </a:solidFill>
                <a:effectLst/>
                <a:uLnTx/>
                <a:uFillTx/>
                <a:latin typeface="Accordance" panose="00000400000000000000" pitchFamily="2" charset="-78"/>
                <a:ea typeface="Accordance" panose="00000400000000000000" pitchFamily="2" charset="-78"/>
                <a:cs typeface="Accordance" panose="00000400000000000000" pitchFamily="2" charset="-78"/>
              </a:rPr>
              <a:t>الدفاع عن السلطة الرسولية</a:t>
            </a:r>
            <a:endParaRPr kumimoji="0" lang="en-US" sz="48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23</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45B40956-2548-7640-9BFB-3D32708431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288468240"/>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ChangeArrowheads="1"/>
          </p:cNvSpPr>
          <p:nvPr>
            <p:ph type="title"/>
          </p:nvPr>
        </p:nvSpPr>
        <p:spPr/>
        <p:txBody>
          <a:bodyPr/>
          <a:lstStyle/>
          <a:p>
            <a:pPr eaLnBrk="1" hangingPunct="1"/>
            <a:r>
              <a:rPr lang="en-US" sz="12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3/4</a:t>
            </a:r>
          </a:p>
        </p:txBody>
      </p:sp>
      <p:pic>
        <p:nvPicPr>
          <p:cNvPr id="157698" name="Picture 3" descr="1776"/>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4" name="Text Box 4"/>
          <p:cNvSpPr txBox="1">
            <a:spLocks noChangeArrowheads="1"/>
          </p:cNvSpPr>
          <p:nvPr/>
        </p:nvSpPr>
        <p:spPr bwMode="auto">
          <a:xfrm>
            <a:off x="2772180" y="885825"/>
            <a:ext cx="3986989" cy="5383012"/>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بالغنى لم أهتم ولا</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بمديح فارغ من إنسان،</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ميراثي،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الآن ودائمًا؛</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وأنت وحدك،</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الأول في قلبي،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ملك السماء السامي،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كنزي أنت.</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spd="med">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Grp="1" noChangeArrowheads="1"/>
          </p:cNvSpPr>
          <p:nvPr>
            <p:ph type="title"/>
          </p:nvPr>
        </p:nvSpPr>
        <p:spPr/>
        <p:txBody>
          <a:bodyPr/>
          <a:lstStyle/>
          <a:p>
            <a:pPr eaLnBrk="1" hangingPunct="1"/>
            <a:r>
              <a:rPr lang="en-US" sz="10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4/4</a:t>
            </a:r>
          </a:p>
        </p:txBody>
      </p:sp>
      <p:pic>
        <p:nvPicPr>
          <p:cNvPr id="159746" name="Picture 3" descr="BM26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1802002" y="476672"/>
            <a:ext cx="5652509" cy="3571747"/>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ملك السماء السامي، انتصاري،</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أتمنى أن أصل فرح السماء،</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ابن السماء المنير!</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قلب قلبي، مهما حدث،</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تبقى بصيرتي، يا حاكم الكل.</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spd="med">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ar-SA" sz="2000" dirty="0">
                <a:latin typeface="Accordance" panose="00000400000000000000" pitchFamily="2" charset="-78"/>
                <a:ea typeface="Accordance" panose="00000400000000000000" pitchFamily="2" charset="-78"/>
                <a:cs typeface="Accordance" panose="00000400000000000000" pitchFamily="2" charset="-78"/>
              </a:rPr>
              <a:t>2 </a:t>
            </a:r>
            <a:r>
              <a:rPr lang="ar-SA" sz="2000" dirty="0" err="1">
                <a:latin typeface="Accordance" panose="00000400000000000000" pitchFamily="2" charset="-78"/>
                <a:ea typeface="Accordance" panose="00000400000000000000" pitchFamily="2" charset="-78"/>
                <a:cs typeface="Accordance" panose="00000400000000000000" pitchFamily="2" charset="-78"/>
              </a:rPr>
              <a:t>كورنثوس</a:t>
            </a:r>
            <a:r>
              <a:rPr lang="en-US" sz="2000" dirty="0">
                <a:latin typeface="Accordance" panose="00000400000000000000" pitchFamily="2" charset="-78"/>
                <a:ea typeface="Accordance" panose="00000400000000000000" pitchFamily="2" charset="-78"/>
                <a:cs typeface="Accordance" panose="00000400000000000000" pitchFamily="2" charset="-78"/>
              </a:rPr>
              <a:t> Book Chart</a:t>
            </a:r>
          </a:p>
        </p:txBody>
      </p:sp>
      <p:graphicFrame>
        <p:nvGraphicFramePr>
          <p:cNvPr id="25" name="Table 24"/>
          <p:cNvGraphicFramePr>
            <a:graphicFrameLocks noGrp="1"/>
          </p:cNvGraphicFramePr>
          <p:nvPr/>
        </p:nvGraphicFramePr>
        <p:xfrm>
          <a:off x="-2" y="0"/>
          <a:ext cx="9180514" cy="6857998"/>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686297">
                  <a:extLst>
                    <a:ext uri="{9D8B030D-6E8A-4147-A177-3AD203B41FA5}">
                      <a16:colId xmlns:a16="http://schemas.microsoft.com/office/drawing/2014/main" val="20004"/>
                    </a:ext>
                  </a:extLst>
                </a:gridCol>
                <a:gridCol w="650660">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38484">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8F8F8"/>
                          </a:solidFill>
                          <a:effectLst/>
                          <a:latin typeface="Accordance" panose="00000400000000000000" pitchFamily="2" charset="-78"/>
                          <a:ea typeface="Accordance" panose="00000400000000000000" pitchFamily="2" charset="-78"/>
                          <a:cs typeface="Accordance" panose="00000400000000000000" pitchFamily="2" charset="-78"/>
                        </a:rPr>
                        <a:t>الدفاع عن السلطة الرسولية</a:t>
                      </a:r>
                      <a:endParaRPr kumimoji="0" lang="en-US" sz="2400" b="1" i="0" u="none" strike="noStrike" cap="none" normalizeH="0" baseline="0" dirty="0">
                        <a:ln>
                          <a:noFill/>
                        </a:ln>
                        <a:solidFill>
                          <a:srgbClr val="FFFFFF"/>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10463">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الصدق في الخدمة</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العطاء</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سلطة الخدمة</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76437">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الاصحاحات 1-7</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الإصحاحان 8-9</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الإصحاحات 10-13</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0701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دوافع بولس</a:t>
                      </a:r>
                      <a:endParaRPr kumimoji="1"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قيمة بولس</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سمات بولس</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22472">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شخصية بولس</a:t>
                      </a:r>
                      <a:endParaRPr kumimoji="1" lang="en-GB"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تقدمة للقديسين</a:t>
                      </a:r>
                      <a:endParaRPr kumimoji="0" lang="en-US"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شهادات بولس</a:t>
                      </a:r>
                      <a:endParaRPr kumimoji="1" lang="en-GB" sz="20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95988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ترحيب</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السلوك</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الخدمة</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استعادة الثقة</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مثال</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غاية</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ترتيبات</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فوائد</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دفاع</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هجوم</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تحذير</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اختتام</a:t>
                      </a:r>
                      <a:endParaRPr lang="en-US" sz="1600" b="1" dirty="0">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2247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 1-11</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 12 -2: 16</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3: 1 -6: 10</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6: 11 -7: 16</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1-9</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10-16</a:t>
                      </a:r>
                      <a:endParaRPr kumimoji="0" lang="en-US" sz="15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16- 9: 5</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9: 6-15</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11: 1-12: 18</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12: 19-13: 10</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13: 11-14</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مقدونية</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خريف 56م</a:t>
                      </a:r>
                      <a:endParaRPr kumimoji="0" lang="en-US" sz="1600" b="1" i="0" u="none" strike="noStrike" cap="none" normalizeH="0" baseline="0" dirty="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62292" y="0"/>
            <a:ext cx="59824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0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162</a:t>
            </a:r>
            <a:endParaRPr lang="en-US" sz="20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250825"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0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0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50231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21496" y="76200"/>
            <a:ext cx="66075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63842" name="Text Box 3"/>
          <p:cNvSpPr txBox="1">
            <a:spLocks noChangeArrowheads="1"/>
          </p:cNvSpPr>
          <p:nvPr/>
        </p:nvSpPr>
        <p:spPr bwMode="auto">
          <a:xfrm>
            <a:off x="3777893" y="228600"/>
            <a:ext cx="1595309"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i="0" u="sng"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يدافع بولس عن </a:t>
            </a:r>
            <a:r>
              <a:rPr kumimoji="0" lang="ar-JO" altLang="zh-CN" sz="3200" b="1" i="1" u="none" strike="noStrike" kern="1200" cap="none" spc="0" normalizeH="0" baseline="0" noProof="0" dirty="0">
                <a:ln>
                  <a:noFill/>
                </a:ln>
                <a:solidFill>
                  <a:srgbClr val="7030A0"/>
                </a:solidFill>
                <a:effectLst/>
                <a:uLnTx/>
                <a:uFillTx/>
                <a:latin typeface="Accordance" panose="00000400000000000000" pitchFamily="2" charset="-78"/>
                <a:ea typeface="Accordance" panose="00000400000000000000" pitchFamily="2" charset="-78"/>
                <a:cs typeface="Accordance" panose="00000400000000000000" pitchFamily="2" charset="-78"/>
              </a:rPr>
              <a:t>رسوليته</a:t>
            </a:r>
            <a:r>
              <a:rPr kumimoji="0" lang="ar-JO"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ضد هجمات المعلمين الكذبة لضمان كل من </a:t>
            </a:r>
            <a:r>
              <a:rPr kumimoji="0" lang="ar-JO" altLang="zh-CN" sz="3200" b="1" i="1" u="none" strike="noStrike" kern="1200" cap="none" spc="0" normalizeH="0" baseline="0" noProof="0" dirty="0">
                <a:ln>
                  <a:noFill/>
                </a:ln>
                <a:solidFill>
                  <a:srgbClr val="7030A0"/>
                </a:solidFill>
                <a:effectLst/>
                <a:uLnTx/>
                <a:uFillTx/>
                <a:latin typeface="Accordance" panose="00000400000000000000" pitchFamily="2" charset="-78"/>
                <a:ea typeface="Accordance" panose="00000400000000000000" pitchFamily="2" charset="-78"/>
                <a:cs typeface="Accordance" panose="00000400000000000000" pitchFamily="2" charset="-78"/>
              </a:rPr>
              <a:t>الأساس العقائدي </a:t>
            </a:r>
            <a:r>
              <a:rPr kumimoji="0" lang="ar-JO"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b="1" u="sng" kern="1200" dirty="0">
                <a:solidFill>
                  <a:srgbClr val="000000"/>
                </a:solidFill>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4278679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4865" name="Text Box 2"/>
          <p:cNvSpPr txBox="1">
            <a:spLocks noChangeArrowheads="1"/>
          </p:cNvSpPr>
          <p:nvPr/>
        </p:nvSpPr>
        <p:spPr bwMode="auto">
          <a:xfrm>
            <a:off x="8311878" y="76200"/>
            <a:ext cx="679994" cy="461665"/>
          </a:xfrm>
          <a:prstGeom prst="rect">
            <a:avLst/>
          </a:prstGeom>
          <a:solidFill>
            <a:srgbClr val="FEFEE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ccordance" panose="00000400000000000000" pitchFamily="2" charset="-78"/>
                <a:ea typeface="Accordance" panose="00000400000000000000" pitchFamily="2" charset="-78"/>
                <a:cs typeface="Accordance" panose="00000400000000000000" pitchFamily="2" charset="-78"/>
              </a:rPr>
              <a:t>162</a:t>
            </a:r>
            <a:endParaRPr lang="en-US" b="1" dirty="0">
              <a:latin typeface="Accordance" panose="00000400000000000000" pitchFamily="2" charset="-78"/>
              <a:ea typeface="Accordance" panose="00000400000000000000" pitchFamily="2" charset="-78"/>
              <a:cs typeface="Accordance" panose="00000400000000000000" pitchFamily="2" charset="-78"/>
            </a:endParaRPr>
          </a:p>
        </p:txBody>
      </p:sp>
      <p:sp>
        <p:nvSpPr>
          <p:cNvPr id="16389" name="Text Box 5"/>
          <p:cNvSpPr txBox="1">
            <a:spLocks noChangeArrowheads="1"/>
          </p:cNvSpPr>
          <p:nvPr/>
        </p:nvSpPr>
        <p:spPr bwMode="auto">
          <a:xfrm>
            <a:off x="152400" y="1301750"/>
            <a:ext cx="8839200" cy="3539430"/>
          </a:xfrm>
          <a:prstGeom prst="rect">
            <a:avLst/>
          </a:prstGeom>
          <a:solidFill>
            <a:srgbClr val="FEFEE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28600" indent="-228600" algn="r" rtl="1">
              <a:buAutoNum type="arabicPeriod"/>
            </a:pPr>
            <a:r>
              <a:rPr lang="ar-JO" sz="3200" b="1" u="sng" dirty="0">
                <a:latin typeface="Accordance" panose="00000400000000000000" pitchFamily="2" charset="-78"/>
                <a:ea typeface="Accordance" panose="00000400000000000000" pitchFamily="2" charset="-78"/>
                <a:cs typeface="Accordance" panose="00000400000000000000" pitchFamily="2" charset="-78"/>
              </a:rPr>
              <a:t> لشعب الكنيسة البسيط:</a:t>
            </a:r>
          </a:p>
          <a:p>
            <a:pPr algn="r" rtl="1" eaLnBrk="1" hangingPunct="1"/>
            <a:r>
              <a:rPr lang="ar-JO" altLang="zh-CN" sz="32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هل عادةً تنتقد قادتك الروحيين؟</a:t>
            </a:r>
          </a:p>
          <a:p>
            <a:pPr algn="r" rtl="1" eaLnBrk="1" hangingPunct="1"/>
            <a:r>
              <a:rPr lang="ar-JO" altLang="zh-CN" sz="32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(بكلمات أخرى، هل عندك مشكلة في الخضوع للسلطة؟)</a:t>
            </a:r>
          </a:p>
          <a:p>
            <a:pPr algn="r" rtl="1" eaLnBrk="1" hangingPunct="1"/>
            <a:r>
              <a:rPr lang="en-US" altLang="zh-CN" sz="32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a:t>
            </a:r>
          </a:p>
          <a:p>
            <a:pPr marL="0" indent="0" algn="r" rtl="1">
              <a:buNone/>
            </a:pPr>
            <a:r>
              <a:rPr lang="ar-JO" sz="3200" b="1" dirty="0">
                <a:latin typeface="Accordance" panose="00000400000000000000" pitchFamily="2" charset="-78"/>
                <a:ea typeface="Accordance" panose="00000400000000000000" pitchFamily="2" charset="-78"/>
                <a:cs typeface="Accordance" panose="00000400000000000000" pitchFamily="2" charset="-78"/>
              </a:rPr>
              <a:t>2</a:t>
            </a:r>
            <a:r>
              <a:rPr lang="ar-JO" sz="3200" dirty="0">
                <a:latin typeface="Accordance" panose="00000400000000000000" pitchFamily="2" charset="-78"/>
                <a:ea typeface="Accordance" panose="00000400000000000000" pitchFamily="2" charset="-78"/>
                <a:cs typeface="Accordance" panose="00000400000000000000" pitchFamily="2" charset="-78"/>
              </a:rPr>
              <a:t>. </a:t>
            </a:r>
            <a:r>
              <a:rPr lang="ar-JO" sz="3200" b="1" u="sng" dirty="0">
                <a:latin typeface="Accordance" panose="00000400000000000000" pitchFamily="2" charset="-78"/>
                <a:ea typeface="Accordance" panose="00000400000000000000" pitchFamily="2" charset="-78"/>
                <a:cs typeface="Accordance" panose="00000400000000000000" pitchFamily="2" charset="-78"/>
              </a:rPr>
              <a:t>للقادة الروحيين:</a:t>
            </a:r>
          </a:p>
          <a:p>
            <a:pPr algn="r" rtl="1" eaLnBrk="1" hangingPunct="1"/>
            <a:r>
              <a:rPr lang="ar-JO" altLang="zh-CN" sz="32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هل تخاف من الدفاع عن السلطة الروحية التي قدمها الله لك؟</a:t>
            </a:r>
          </a:p>
        </p:txBody>
      </p:sp>
      <p:sp>
        <p:nvSpPr>
          <p:cNvPr id="2" name="Title 1"/>
          <p:cNvSpPr>
            <a:spLocks noGrp="1"/>
          </p:cNvSpPr>
          <p:nvPr>
            <p:ph type="title" idx="4294967295"/>
          </p:nvPr>
        </p:nvSpPr>
        <p:spPr>
          <a:xfrm>
            <a:off x="1763713" y="188913"/>
            <a:ext cx="5688012" cy="742950"/>
          </a:xfrm>
          <a:solidFill>
            <a:srgbClr val="0000FF"/>
          </a:solidFill>
        </p:spPr>
        <p:txBody>
          <a:bodyPr/>
          <a:lstStyle/>
          <a:p>
            <a:pPr>
              <a:defRPr/>
            </a:pPr>
            <a:r>
              <a:rPr lang="ar-JO" sz="3200" b="1" kern="1200" dirty="0">
                <a:solidFill>
                  <a:srgbClr val="F8F8F8"/>
                </a:solidFill>
                <a:latin typeface="Accordance" panose="00000400000000000000" pitchFamily="2" charset="-78"/>
                <a:ea typeface="Accordance" panose="00000400000000000000" pitchFamily="2" charset="-78"/>
                <a:cs typeface="Accordance" panose="00000400000000000000" pitchFamily="2" charset="-78"/>
              </a:rPr>
              <a:t>تطبيقات</a:t>
            </a:r>
            <a:endParaRPr lang="en-US" sz="3200" dirty="0">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389">
                                            <p:txEl>
                                              <p:pRg st="0" end="0"/>
                                            </p:txEl>
                                          </p:spTgt>
                                        </p:tgtEl>
                                        <p:attrNameLst>
                                          <p:attrName>style.visibility</p:attrName>
                                        </p:attrNameLst>
                                      </p:cBhvr>
                                      <p:to>
                                        <p:strVal val="visible"/>
                                      </p:to>
                                    </p:set>
                                    <p:anim calcmode="lin" valueType="num">
                                      <p:cBhvr additive="base">
                                        <p:cTn id="7" dur="500" fill="hold"/>
                                        <p:tgtEl>
                                          <p:spTgt spid="1638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38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389">
                                            <p:txEl>
                                              <p:pRg st="1" end="1"/>
                                            </p:txEl>
                                          </p:spTgt>
                                        </p:tgtEl>
                                        <p:attrNameLst>
                                          <p:attrName>style.visibility</p:attrName>
                                        </p:attrNameLst>
                                      </p:cBhvr>
                                      <p:to>
                                        <p:strVal val="visible"/>
                                      </p:to>
                                    </p:set>
                                    <p:anim calcmode="lin" valueType="num">
                                      <p:cBhvr additive="base">
                                        <p:cTn id="13" dur="500" fill="hold"/>
                                        <p:tgtEl>
                                          <p:spTgt spid="1638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638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6389">
                                            <p:txEl>
                                              <p:pRg st="2" end="2"/>
                                            </p:txEl>
                                          </p:spTgt>
                                        </p:tgtEl>
                                        <p:attrNameLst>
                                          <p:attrName>style.visibility</p:attrName>
                                        </p:attrNameLst>
                                      </p:cBhvr>
                                      <p:to>
                                        <p:strVal val="visible"/>
                                      </p:to>
                                    </p:set>
                                    <p:anim calcmode="lin" valueType="num">
                                      <p:cBhvr additive="base">
                                        <p:cTn id="19" dur="500" fill="hold"/>
                                        <p:tgtEl>
                                          <p:spTgt spid="1638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38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6389">
                                            <p:txEl>
                                              <p:pRg st="4" end="4"/>
                                            </p:txEl>
                                          </p:spTgt>
                                        </p:tgtEl>
                                        <p:attrNameLst>
                                          <p:attrName>style.visibility</p:attrName>
                                        </p:attrNameLst>
                                      </p:cBhvr>
                                      <p:to>
                                        <p:strVal val="visible"/>
                                      </p:to>
                                    </p:set>
                                    <p:anim calcmode="lin" valueType="num">
                                      <p:cBhvr additive="base">
                                        <p:cTn id="25" dur="500" fill="hold"/>
                                        <p:tgtEl>
                                          <p:spTgt spid="1638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638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6389">
                                            <p:txEl>
                                              <p:pRg st="5" end="5"/>
                                            </p:txEl>
                                          </p:spTgt>
                                        </p:tgtEl>
                                        <p:attrNameLst>
                                          <p:attrName>style.visibility</p:attrName>
                                        </p:attrNameLst>
                                      </p:cBhvr>
                                      <p:to>
                                        <p:strVal val="visible"/>
                                      </p:to>
                                    </p:set>
                                    <p:anim calcmode="lin" valueType="num">
                                      <p:cBhvr additive="base">
                                        <p:cTn id="31" dur="500" fill="hold"/>
                                        <p:tgtEl>
                                          <p:spTgt spid="16389">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638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17413" name="Text Box 5"/>
          <p:cNvSpPr txBox="1">
            <a:spLocks noChangeArrowheads="1"/>
          </p:cNvSpPr>
          <p:nvPr/>
        </p:nvSpPr>
        <p:spPr bwMode="auto">
          <a:xfrm>
            <a:off x="107950" y="981075"/>
            <a:ext cx="4464050" cy="5761038"/>
          </a:xfrm>
          <a:prstGeom prst="rect">
            <a:avLst/>
          </a:prstGeom>
          <a:solidFill>
            <a:srgbClr val="F8F8F8"/>
          </a:solidFill>
          <a:ln w="9525">
            <a:solidFill>
              <a:srgbClr val="000000"/>
            </a:solid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u="sng" dirty="0">
                <a:latin typeface="Accordance" panose="00000400000000000000" pitchFamily="2" charset="-78"/>
                <a:ea typeface="Accordance" panose="00000400000000000000" pitchFamily="2" charset="-78"/>
                <a:cs typeface="Accordance" panose="00000400000000000000" pitchFamily="2" charset="-78"/>
              </a:rPr>
              <a:t>External Evidence</a:t>
            </a:r>
          </a:p>
          <a:p>
            <a:pPr algn="ctr" eaLnBrk="1" hangingPunct="1"/>
            <a:r>
              <a:rPr lang="en-US" altLang="zh-CN" sz="2800" b="1" dirty="0">
                <a:latin typeface="Accordance" panose="00000400000000000000" pitchFamily="2" charset="-78"/>
                <a:ea typeface="Accordance" panose="00000400000000000000" pitchFamily="2" charset="-78"/>
                <a:cs typeface="Accordance" panose="00000400000000000000" pitchFamily="2" charset="-78"/>
              </a:rPr>
              <a:t>Support for Pauline authorship is upheld by even the most imaginative critics since the patristic evidence is so early.  The early church writers who advocated Paul as author include Polycarp and others, including the second century </a:t>
            </a:r>
            <a:r>
              <a:rPr lang="en-US" altLang="zh-CN" sz="2800" b="1" dirty="0" err="1">
                <a:latin typeface="Accordance" panose="00000400000000000000" pitchFamily="2" charset="-78"/>
                <a:ea typeface="Accordance" panose="00000400000000000000" pitchFamily="2" charset="-78"/>
                <a:cs typeface="Accordance" panose="00000400000000000000" pitchFamily="2" charset="-78"/>
              </a:rPr>
              <a:t>Muratonian</a:t>
            </a:r>
            <a:r>
              <a:rPr lang="en-US" altLang="zh-CN" sz="2800" b="1" dirty="0">
                <a:latin typeface="Accordance" panose="00000400000000000000" pitchFamily="2" charset="-78"/>
                <a:ea typeface="Accordance" panose="00000400000000000000" pitchFamily="2" charset="-78"/>
                <a:cs typeface="Accordance" panose="00000400000000000000" pitchFamily="2" charset="-78"/>
              </a:rPr>
              <a:t> Fragment.</a:t>
            </a:r>
          </a:p>
        </p:txBody>
      </p:sp>
      <p:sp>
        <p:nvSpPr>
          <p:cNvPr id="17414" name="Text Box 6"/>
          <p:cNvSpPr txBox="1">
            <a:spLocks noChangeArrowheads="1"/>
          </p:cNvSpPr>
          <p:nvPr/>
        </p:nvSpPr>
        <p:spPr bwMode="auto">
          <a:xfrm>
            <a:off x="4802188" y="2438400"/>
            <a:ext cx="4113212" cy="3294063"/>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u="sng">
                <a:latin typeface="Accordance" panose="00000400000000000000" pitchFamily="2" charset="-78"/>
                <a:ea typeface="Accordance" panose="00000400000000000000" pitchFamily="2" charset="-78"/>
                <a:cs typeface="Accordance" panose="00000400000000000000" pitchFamily="2" charset="-78"/>
              </a:rPr>
              <a:t>Internal Evidence</a:t>
            </a:r>
            <a:endParaRPr lang="en-US" altLang="zh-CN" sz="2800" b="1">
              <a:latin typeface="Accordance" panose="00000400000000000000" pitchFamily="2" charset="-78"/>
              <a:ea typeface="Accordance" panose="00000400000000000000" pitchFamily="2" charset="-78"/>
              <a:cs typeface="Accordance" panose="00000400000000000000" pitchFamily="2" charset="-78"/>
            </a:endParaRPr>
          </a:p>
          <a:p>
            <a:pPr algn="ctr" eaLnBrk="1" hangingPunct="1"/>
            <a:r>
              <a:rPr lang="en-US" altLang="zh-CN" sz="2800" b="1">
                <a:latin typeface="Accordance" panose="00000400000000000000" pitchFamily="2" charset="-78"/>
                <a:ea typeface="Accordance" panose="00000400000000000000" pitchFamily="2" charset="-78"/>
                <a:cs typeface="Accordance" panose="00000400000000000000" pitchFamily="2" charset="-78"/>
              </a:rPr>
              <a:t>The book argues strongly for Pauline authorship as it specifically claims to be written by Paul (1:1).</a:t>
            </a:r>
            <a:endParaRPr lang="en-US" sz="2800" b="1">
              <a:latin typeface="Accordance" panose="00000400000000000000" pitchFamily="2" charset="-78"/>
              <a:ea typeface="Accordance" panose="00000400000000000000" pitchFamily="2" charset="-78"/>
              <a:cs typeface="Accordance" panose="00000400000000000000" pitchFamily="2" charset="-78"/>
            </a:endParaRPr>
          </a:p>
        </p:txBody>
      </p:sp>
      <p:sp>
        <p:nvSpPr>
          <p:cNvPr id="165891" name="Text Box 2"/>
          <p:cNvSpPr txBox="1">
            <a:spLocks noChangeArrowheads="1"/>
          </p:cNvSpPr>
          <p:nvPr/>
        </p:nvSpPr>
        <p:spPr bwMode="auto">
          <a:xfrm>
            <a:off x="8328709" y="76200"/>
            <a:ext cx="646331" cy="461665"/>
          </a:xfrm>
          <a:prstGeom prst="rect">
            <a:avLst/>
          </a:prstGeom>
          <a:solidFill>
            <a:srgbClr val="FEFEE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latin typeface="Accordance" panose="00000400000000000000" pitchFamily="2" charset="-78"/>
                <a:ea typeface="Accordance" panose="00000400000000000000" pitchFamily="2" charset="-78"/>
                <a:cs typeface="Accordance" panose="00000400000000000000" pitchFamily="2" charset="-78"/>
              </a:rPr>
              <a:t>163</a:t>
            </a:r>
          </a:p>
        </p:txBody>
      </p:sp>
      <p:sp>
        <p:nvSpPr>
          <p:cNvPr id="2" name="Title 1"/>
          <p:cNvSpPr>
            <a:spLocks noGrp="1"/>
          </p:cNvSpPr>
          <p:nvPr>
            <p:ph type="title" idx="4294967295"/>
          </p:nvPr>
        </p:nvSpPr>
        <p:spPr>
          <a:xfrm>
            <a:off x="1979613" y="165100"/>
            <a:ext cx="5400675" cy="671513"/>
          </a:xfrm>
          <a:solidFill>
            <a:srgbClr val="0000FF"/>
          </a:solidFill>
        </p:spPr>
        <p:txBody>
          <a:bodyPr/>
          <a:lstStyle/>
          <a:p>
            <a:pPr>
              <a:defRPr/>
            </a:pPr>
            <a:r>
              <a:rPr lang="en-US" sz="2800" b="1" kern="1200" dirty="0">
                <a:solidFill>
                  <a:srgbClr val="FFFFFF"/>
                </a:solidFill>
                <a:latin typeface="Accordance" panose="00000400000000000000" pitchFamily="2" charset="-78"/>
                <a:ea typeface="Accordance" panose="00000400000000000000" pitchFamily="2" charset="-78"/>
                <a:cs typeface="Accordance" panose="00000400000000000000" pitchFamily="2" charset="-78"/>
              </a:rPr>
              <a:t>Authorship </a:t>
            </a: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7413"/>
                                        </p:tgtEl>
                                        <p:attrNameLst>
                                          <p:attrName>style.visibility</p:attrName>
                                        </p:attrNameLst>
                                      </p:cBhvr>
                                      <p:to>
                                        <p:strVal val="visible"/>
                                      </p:to>
                                    </p:set>
                                    <p:anim calcmode="lin" valueType="num">
                                      <p:cBhvr additive="base">
                                        <p:cTn id="7" dur="500" fill="hold"/>
                                        <p:tgtEl>
                                          <p:spTgt spid="17413"/>
                                        </p:tgtEl>
                                        <p:attrNameLst>
                                          <p:attrName>ppt_x</p:attrName>
                                        </p:attrNameLst>
                                      </p:cBhvr>
                                      <p:tavLst>
                                        <p:tav tm="0">
                                          <p:val>
                                            <p:strVal val="0-#ppt_w/2"/>
                                          </p:val>
                                        </p:tav>
                                        <p:tav tm="100000">
                                          <p:val>
                                            <p:strVal val="#ppt_x"/>
                                          </p:val>
                                        </p:tav>
                                      </p:tavLst>
                                    </p:anim>
                                    <p:anim calcmode="lin" valueType="num">
                                      <p:cBhvr additive="base">
                                        <p:cTn id="8" dur="500" fill="hold"/>
                                        <p:tgtEl>
                                          <p:spTgt spid="1741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7414"/>
                                        </p:tgtEl>
                                        <p:attrNameLst>
                                          <p:attrName>style.visibility</p:attrName>
                                        </p:attrNameLst>
                                      </p:cBhvr>
                                      <p:to>
                                        <p:strVal val="visible"/>
                                      </p:to>
                                    </p:set>
                                    <p:anim calcmode="lin" valueType="num">
                                      <p:cBhvr additive="base">
                                        <p:cTn id="13" dur="500" fill="hold"/>
                                        <p:tgtEl>
                                          <p:spTgt spid="17414"/>
                                        </p:tgtEl>
                                        <p:attrNameLst>
                                          <p:attrName>ppt_x</p:attrName>
                                        </p:attrNameLst>
                                      </p:cBhvr>
                                      <p:tavLst>
                                        <p:tav tm="0">
                                          <p:val>
                                            <p:strVal val="1+#ppt_w/2"/>
                                          </p:val>
                                        </p:tav>
                                        <p:tav tm="100000">
                                          <p:val>
                                            <p:strVal val="#ppt_x"/>
                                          </p:val>
                                        </p:tav>
                                      </p:tavLst>
                                    </p:anim>
                                    <p:anim calcmode="lin" valueType="num">
                                      <p:cBhvr additive="base">
                                        <p:cTn id="14" dur="500" fill="hold"/>
                                        <p:tgtEl>
                                          <p:spTgt spid="174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3" grpId="0" animBg="1" autoUpdateAnimBg="0"/>
      <p:bldP spid="17414"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168961" name="Text Box 2"/>
          <p:cNvSpPr txBox="1">
            <a:spLocks noChangeArrowheads="1"/>
          </p:cNvSpPr>
          <p:nvPr/>
        </p:nvSpPr>
        <p:spPr bwMode="auto">
          <a:xfrm>
            <a:off x="8328709" y="76200"/>
            <a:ext cx="6463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latin typeface="Accordance" panose="00000400000000000000" pitchFamily="2" charset="-78"/>
                <a:ea typeface="Accordance" panose="00000400000000000000" pitchFamily="2" charset="-78"/>
                <a:cs typeface="Accordance" panose="00000400000000000000" pitchFamily="2" charset="-78"/>
              </a:rPr>
              <a:t>163</a:t>
            </a:r>
          </a:p>
        </p:txBody>
      </p:sp>
      <p:sp>
        <p:nvSpPr>
          <p:cNvPr id="19462" name="Text Box 6"/>
          <p:cNvSpPr txBox="1">
            <a:spLocks noChangeArrowheads="1"/>
          </p:cNvSpPr>
          <p:nvPr/>
        </p:nvSpPr>
        <p:spPr bwMode="auto">
          <a:xfrm>
            <a:off x="-7938" y="6027738"/>
            <a:ext cx="9158288" cy="830262"/>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 typeface="Wingdings" charset="0"/>
              <a:buNone/>
            </a:pPr>
            <a:r>
              <a:rPr lang="en-US" altLang="zh-CN" b="1" dirty="0">
                <a:solidFill>
                  <a:srgbClr val="F8F8F8"/>
                </a:solidFill>
                <a:latin typeface="Accordance" panose="00000400000000000000" pitchFamily="2" charset="-78"/>
                <a:ea typeface="Accordance" panose="00000400000000000000" pitchFamily="2" charset="-78"/>
                <a:cs typeface="Accordance" panose="00000400000000000000" pitchFamily="2" charset="-78"/>
              </a:rPr>
              <a:t>Nevertheless, Paul still felt it necessary to write </a:t>
            </a:r>
            <a:r>
              <a:rPr lang="ar-SA" altLang="zh-CN" b="1" dirty="0">
                <a:solidFill>
                  <a:srgbClr val="F8F8F8"/>
                </a:solidFill>
                <a:latin typeface="Accordance" panose="00000400000000000000" pitchFamily="2" charset="-78"/>
                <a:ea typeface="Accordance" panose="00000400000000000000" pitchFamily="2" charset="-78"/>
                <a:cs typeface="Accordance" panose="00000400000000000000" pitchFamily="2" charset="-78"/>
              </a:rPr>
              <a:t>2 </a:t>
            </a:r>
            <a:r>
              <a:rPr lang="ar-SA" altLang="zh-CN" b="1" dirty="0" err="1">
                <a:solidFill>
                  <a:srgbClr val="F8F8F8"/>
                </a:solidFill>
                <a:latin typeface="Accordance" panose="00000400000000000000" pitchFamily="2" charset="-78"/>
                <a:ea typeface="Accordance" panose="00000400000000000000" pitchFamily="2" charset="-78"/>
                <a:cs typeface="Accordance" panose="00000400000000000000" pitchFamily="2" charset="-78"/>
              </a:rPr>
              <a:t>كورنثوس</a:t>
            </a:r>
            <a:r>
              <a:rPr lang="en-US" altLang="zh-CN" b="1" dirty="0">
                <a:solidFill>
                  <a:srgbClr val="F8F8F8"/>
                </a:solidFill>
                <a:latin typeface="Accordance" panose="00000400000000000000" pitchFamily="2" charset="-78"/>
                <a:ea typeface="Accordance" panose="00000400000000000000" pitchFamily="2" charset="-78"/>
                <a:cs typeface="Accordance" panose="00000400000000000000" pitchFamily="2" charset="-78"/>
              </a:rPr>
              <a:t> to defend himself against the minority opposition.</a:t>
            </a:r>
          </a:p>
        </p:txBody>
      </p:sp>
      <p:sp>
        <p:nvSpPr>
          <p:cNvPr id="19464" name="Text Box 8"/>
          <p:cNvSpPr txBox="1">
            <a:spLocks noChangeArrowheads="1"/>
          </p:cNvSpPr>
          <p:nvPr/>
        </p:nvSpPr>
        <p:spPr bwMode="auto">
          <a:xfrm>
            <a:off x="0" y="609600"/>
            <a:ext cx="9144000" cy="1570038"/>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 typeface="Wingdings" charset="0"/>
              <a:buNone/>
            </a:pPr>
            <a:r>
              <a:rPr lang="en-US" altLang="zh-CN" b="1">
                <a:solidFill>
                  <a:srgbClr val="F8F8F8"/>
                </a:solidFill>
                <a:latin typeface="Accordance" panose="00000400000000000000" pitchFamily="2" charset="-78"/>
                <a:ea typeface="Accordance" panose="00000400000000000000" pitchFamily="2" charset="-78"/>
                <a:cs typeface="Accordance" panose="00000400000000000000" pitchFamily="2" charset="-78"/>
              </a:rPr>
              <a:t>Within a year of Paul writing 1 Corinthians, false teachers infiltrated the church.  They stirred up the people by accusing Paul of being proud, fickle, unimpressive in appearance and speech, dishonest, and unqualified as an apostle. </a:t>
            </a:r>
          </a:p>
        </p:txBody>
      </p:sp>
      <p:sp>
        <p:nvSpPr>
          <p:cNvPr id="19465" name="Text Box 9"/>
          <p:cNvSpPr txBox="1">
            <a:spLocks noChangeArrowheads="1"/>
          </p:cNvSpPr>
          <p:nvPr/>
        </p:nvSpPr>
        <p:spPr bwMode="auto">
          <a:xfrm>
            <a:off x="-4763" y="2416175"/>
            <a:ext cx="9148763" cy="830263"/>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 typeface="Wingdings" charset="0"/>
              <a:buNone/>
            </a:pPr>
            <a:r>
              <a:rPr lang="en-US" altLang="zh-CN" b="1" dirty="0">
                <a:solidFill>
                  <a:srgbClr val="F8F8F8"/>
                </a:solidFill>
                <a:latin typeface="Accordance" panose="00000400000000000000" pitchFamily="2" charset="-78"/>
                <a:ea typeface="Accordance" panose="00000400000000000000" pitchFamily="2" charset="-78"/>
                <a:cs typeface="Accordance" panose="00000400000000000000" pitchFamily="2" charset="-78"/>
              </a:rPr>
              <a:t>This threat motivated Paul to visit the church personally, and he refers to this second visit as a "painful visit" (2 Cor. 2:1).  </a:t>
            </a:r>
          </a:p>
        </p:txBody>
      </p:sp>
      <p:sp>
        <p:nvSpPr>
          <p:cNvPr id="19466" name="Text Box 10"/>
          <p:cNvSpPr txBox="1">
            <a:spLocks noChangeArrowheads="1"/>
          </p:cNvSpPr>
          <p:nvPr/>
        </p:nvSpPr>
        <p:spPr bwMode="auto">
          <a:xfrm>
            <a:off x="-4763" y="3482975"/>
            <a:ext cx="9148763" cy="1938992"/>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dirty="0">
                <a:solidFill>
                  <a:srgbClr val="F8F8F8"/>
                </a:solidFill>
                <a:latin typeface="Accordance" panose="00000400000000000000" pitchFamily="2" charset="-78"/>
                <a:ea typeface="Accordance" panose="00000400000000000000" pitchFamily="2" charset="-78"/>
                <a:cs typeface="Accordance" panose="00000400000000000000" pitchFamily="2" charset="-78"/>
              </a:rPr>
              <a:t>After leaving the church this second time, Paul wrote a sorrowful letter (his third letter to the church) to urge them to discipline the leader of the opposition.  Titus delivered the letter, then met Paul in Macedonia with the good news that most of the Corinthians had repented of rebelling against Paul</a:t>
            </a:r>
            <a:r>
              <a:rPr lang="fr-FR" altLang="zh-CN" b="1" dirty="0">
                <a:solidFill>
                  <a:srgbClr val="F8F8F8"/>
                </a:solidFill>
                <a:latin typeface="Accordance" panose="00000400000000000000" pitchFamily="2" charset="-78"/>
                <a:ea typeface="Accordance" panose="00000400000000000000" pitchFamily="2" charset="-78"/>
                <a:cs typeface="Accordance" panose="00000400000000000000" pitchFamily="2" charset="-78"/>
              </a:rPr>
              <a:t>'</a:t>
            </a:r>
            <a:r>
              <a:rPr lang="en-US" altLang="zh-CN" b="1" dirty="0">
                <a:solidFill>
                  <a:srgbClr val="F8F8F8"/>
                </a:solidFill>
                <a:latin typeface="Accordance" panose="00000400000000000000" pitchFamily="2" charset="-78"/>
                <a:ea typeface="Accordance" panose="00000400000000000000" pitchFamily="2" charset="-78"/>
                <a:cs typeface="Accordance" panose="00000400000000000000" pitchFamily="2" charset="-78"/>
              </a:rPr>
              <a:t>s apostolic authority.</a:t>
            </a:r>
            <a:endParaRPr lang="en-US" b="1" dirty="0">
              <a:solidFill>
                <a:srgbClr val="F8F8F8"/>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2" name="Title 1"/>
          <p:cNvSpPr>
            <a:spLocks noGrp="1"/>
          </p:cNvSpPr>
          <p:nvPr>
            <p:ph type="title" idx="4294967295"/>
          </p:nvPr>
        </p:nvSpPr>
        <p:spPr>
          <a:xfrm>
            <a:off x="2484438" y="-26988"/>
            <a:ext cx="4175125" cy="576263"/>
          </a:xfrm>
          <a:solidFill>
            <a:srgbClr val="4C2B09"/>
          </a:solidFill>
        </p:spPr>
        <p:txBody>
          <a:bodyPr/>
          <a:lstStyle/>
          <a:p>
            <a:pPr>
              <a:defRPr/>
            </a:pPr>
            <a:r>
              <a:rPr lang="en-US" sz="3200" b="1" kern="1200" dirty="0">
                <a:solidFill>
                  <a:srgbClr val="FFFFFF"/>
                </a:solidFill>
                <a:latin typeface="Accordance" panose="00000400000000000000" pitchFamily="2" charset="-78"/>
                <a:ea typeface="Accordance" panose="00000400000000000000" pitchFamily="2" charset="-78"/>
                <a:cs typeface="Accordance" panose="00000400000000000000" pitchFamily="2" charset="-78"/>
              </a:rPr>
              <a:t>Occasion</a:t>
            </a:r>
            <a:r>
              <a:rPr lang="en-US" sz="3200" dirty="0">
                <a:latin typeface="Accordance" panose="00000400000000000000" pitchFamily="2" charset="-78"/>
                <a:ea typeface="Accordance" panose="00000400000000000000" pitchFamily="2" charset="-78"/>
                <a:cs typeface="Accordance" panose="00000400000000000000" pitchFamily="2" charset="-78"/>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64"/>
                                        </p:tgtEl>
                                        <p:attrNameLst>
                                          <p:attrName>style.visibility</p:attrName>
                                        </p:attrNameLst>
                                      </p:cBhvr>
                                      <p:to>
                                        <p:strVal val="visible"/>
                                      </p:to>
                                    </p:set>
                                    <p:anim calcmode="lin" valueType="num">
                                      <p:cBhvr additive="base">
                                        <p:cTn id="7" dur="500" fill="hold"/>
                                        <p:tgtEl>
                                          <p:spTgt spid="19464"/>
                                        </p:tgtEl>
                                        <p:attrNameLst>
                                          <p:attrName>ppt_x</p:attrName>
                                        </p:attrNameLst>
                                      </p:cBhvr>
                                      <p:tavLst>
                                        <p:tav tm="0">
                                          <p:val>
                                            <p:strVal val="#ppt_x"/>
                                          </p:val>
                                        </p:tav>
                                        <p:tav tm="100000">
                                          <p:val>
                                            <p:strVal val="#ppt_x"/>
                                          </p:val>
                                        </p:tav>
                                      </p:tavLst>
                                    </p:anim>
                                    <p:anim calcmode="lin" valueType="num">
                                      <p:cBhvr additive="base">
                                        <p:cTn id="8" dur="500" fill="hold"/>
                                        <p:tgtEl>
                                          <p:spTgt spid="1946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65"/>
                                        </p:tgtEl>
                                        <p:attrNameLst>
                                          <p:attrName>style.visibility</p:attrName>
                                        </p:attrNameLst>
                                      </p:cBhvr>
                                      <p:to>
                                        <p:strVal val="visible"/>
                                      </p:to>
                                    </p:set>
                                    <p:anim calcmode="lin" valueType="num">
                                      <p:cBhvr additive="base">
                                        <p:cTn id="13" dur="500" fill="hold"/>
                                        <p:tgtEl>
                                          <p:spTgt spid="19465"/>
                                        </p:tgtEl>
                                        <p:attrNameLst>
                                          <p:attrName>ppt_x</p:attrName>
                                        </p:attrNameLst>
                                      </p:cBhvr>
                                      <p:tavLst>
                                        <p:tav tm="0">
                                          <p:val>
                                            <p:strVal val="#ppt_x"/>
                                          </p:val>
                                        </p:tav>
                                        <p:tav tm="100000">
                                          <p:val>
                                            <p:strVal val="#ppt_x"/>
                                          </p:val>
                                        </p:tav>
                                      </p:tavLst>
                                    </p:anim>
                                    <p:anim calcmode="lin" valueType="num">
                                      <p:cBhvr additive="base">
                                        <p:cTn id="14" dur="500" fill="hold"/>
                                        <p:tgtEl>
                                          <p:spTgt spid="1946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66"/>
                                        </p:tgtEl>
                                        <p:attrNameLst>
                                          <p:attrName>style.visibility</p:attrName>
                                        </p:attrNameLst>
                                      </p:cBhvr>
                                      <p:to>
                                        <p:strVal val="visible"/>
                                      </p:to>
                                    </p:set>
                                    <p:anim calcmode="lin" valueType="num">
                                      <p:cBhvr additive="base">
                                        <p:cTn id="19" dur="500" fill="hold"/>
                                        <p:tgtEl>
                                          <p:spTgt spid="19466"/>
                                        </p:tgtEl>
                                        <p:attrNameLst>
                                          <p:attrName>ppt_x</p:attrName>
                                        </p:attrNameLst>
                                      </p:cBhvr>
                                      <p:tavLst>
                                        <p:tav tm="0">
                                          <p:val>
                                            <p:strVal val="#ppt_x"/>
                                          </p:val>
                                        </p:tav>
                                        <p:tav tm="100000">
                                          <p:val>
                                            <p:strVal val="#ppt_x"/>
                                          </p:val>
                                        </p:tav>
                                      </p:tavLst>
                                    </p:anim>
                                    <p:anim calcmode="lin" valueType="num">
                                      <p:cBhvr additive="base">
                                        <p:cTn id="20" dur="500" fill="hold"/>
                                        <p:tgtEl>
                                          <p:spTgt spid="1946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62"/>
                                        </p:tgtEl>
                                        <p:attrNameLst>
                                          <p:attrName>style.visibility</p:attrName>
                                        </p:attrNameLst>
                                      </p:cBhvr>
                                      <p:to>
                                        <p:strVal val="visible"/>
                                      </p:to>
                                    </p:set>
                                    <p:anim calcmode="lin" valueType="num">
                                      <p:cBhvr additive="base">
                                        <p:cTn id="25" dur="500" fill="hold"/>
                                        <p:tgtEl>
                                          <p:spTgt spid="19462"/>
                                        </p:tgtEl>
                                        <p:attrNameLst>
                                          <p:attrName>ppt_x</p:attrName>
                                        </p:attrNameLst>
                                      </p:cBhvr>
                                      <p:tavLst>
                                        <p:tav tm="0">
                                          <p:val>
                                            <p:strVal val="#ppt_x"/>
                                          </p:val>
                                        </p:tav>
                                        <p:tav tm="100000">
                                          <p:val>
                                            <p:strVal val="#ppt_x"/>
                                          </p:val>
                                        </p:tav>
                                      </p:tavLst>
                                    </p:anim>
                                    <p:anim calcmode="lin" valueType="num">
                                      <p:cBhvr additive="base">
                                        <p:cTn id="26" dur="500" fill="hold"/>
                                        <p:tgtEl>
                                          <p:spTgt spid="1946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animBg="1" autoUpdateAnimBg="0"/>
      <p:bldP spid="19464" grpId="0" animBg="1" autoUpdateAnimBg="0"/>
      <p:bldP spid="19465" grpId="0" animBg="1" autoUpdateAnimBg="0"/>
      <p:bldP spid="1946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80513" cy="836613"/>
          </a:xfrm>
          <a:solidFill>
            <a:srgbClr val="800000"/>
          </a:solidFill>
        </p:spPr>
        <p:txBody>
          <a:bodyPr/>
          <a:lstStyle/>
          <a:p>
            <a:pPr>
              <a:defRPr/>
            </a:pPr>
            <a:r>
              <a:rPr lang="en-US" sz="2800" b="1" kern="1200" dirty="0">
                <a:solidFill>
                  <a:srgbClr val="FFFFFF"/>
                </a:solidFill>
                <a:latin typeface="Accordance" panose="00000400000000000000" pitchFamily="2" charset="-78"/>
                <a:ea typeface="Accordance" panose="00000400000000000000" pitchFamily="2" charset="-78"/>
                <a:cs typeface="Accordance" panose="00000400000000000000" pitchFamily="2" charset="-78"/>
              </a:rPr>
              <a:t>Characteristics</a:t>
            </a:r>
            <a:r>
              <a:rPr lang="en-US" dirty="0">
                <a:latin typeface="Accordance" panose="00000400000000000000" pitchFamily="2" charset="-78"/>
                <a:ea typeface="Accordance" panose="00000400000000000000" pitchFamily="2" charset="-78"/>
                <a:cs typeface="Accordance" panose="00000400000000000000" pitchFamily="2" charset="-78"/>
              </a:rPr>
              <a:t> </a:t>
            </a:r>
          </a:p>
        </p:txBody>
      </p:sp>
      <p:sp>
        <p:nvSpPr>
          <p:cNvPr id="169986" name="Text Box 2"/>
          <p:cNvSpPr txBox="1">
            <a:spLocks noChangeArrowheads="1"/>
          </p:cNvSpPr>
          <p:nvPr/>
        </p:nvSpPr>
        <p:spPr bwMode="auto">
          <a:xfrm>
            <a:off x="8328709" y="76200"/>
            <a:ext cx="646331" cy="46166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F8F8F8"/>
                </a:solidFill>
                <a:latin typeface="Accordance" panose="00000400000000000000" pitchFamily="2" charset="-78"/>
                <a:ea typeface="Accordance" panose="00000400000000000000" pitchFamily="2" charset="-78"/>
                <a:cs typeface="Accordance" panose="00000400000000000000" pitchFamily="2" charset="-78"/>
              </a:rPr>
              <a:t>164</a:t>
            </a:r>
          </a:p>
        </p:txBody>
      </p:sp>
      <p:sp>
        <p:nvSpPr>
          <p:cNvPr id="21508" name="Text Box 4"/>
          <p:cNvSpPr txBox="1">
            <a:spLocks noChangeArrowheads="1"/>
          </p:cNvSpPr>
          <p:nvPr/>
        </p:nvSpPr>
        <p:spPr bwMode="auto">
          <a:xfrm>
            <a:off x="457200" y="5029200"/>
            <a:ext cx="8305800" cy="1565275"/>
          </a:xfrm>
          <a:prstGeom prst="rect">
            <a:avLst/>
          </a:prstGeom>
          <a:solidFill>
            <a:schemeClr val="bg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 typeface="Wingdings" charset="0"/>
              <a:buNone/>
            </a:pP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This letter expands upon Paul</a:t>
            </a:r>
            <a:r>
              <a:rPr lang="fr-FR"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a:t>
            </a: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s former command for a contribution (1 Cor. 16:1-4) in a passage offering the most extended teaching on giving in the New Testament </a:t>
            </a:r>
          </a:p>
          <a:p>
            <a:pPr algn="ctr" eaLnBrk="1" hangingPunct="1">
              <a:buFont typeface="Wingdings" charset="0"/>
              <a:buNone/>
            </a:pP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(2 Cor. 8–9). </a:t>
            </a:r>
          </a:p>
        </p:txBody>
      </p:sp>
      <p:sp>
        <p:nvSpPr>
          <p:cNvPr id="21509" name="Text Box 5"/>
          <p:cNvSpPr txBox="1">
            <a:spLocks noChangeArrowheads="1"/>
          </p:cNvSpPr>
          <p:nvPr/>
        </p:nvSpPr>
        <p:spPr bwMode="auto">
          <a:xfrm>
            <a:off x="457200" y="990600"/>
            <a:ext cx="8153400" cy="83099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 typeface="Wingdings" charset="0"/>
              <a:buNone/>
            </a:pPr>
            <a:r>
              <a:rPr lang="ar-SA"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2 </a:t>
            </a:r>
            <a:r>
              <a:rPr lang="ar-SA" altLang="zh-CN" b="1" dirty="0" err="1">
                <a:solidFill>
                  <a:srgbClr val="000000"/>
                </a:solidFill>
                <a:latin typeface="Accordance" panose="00000400000000000000" pitchFamily="2" charset="-78"/>
                <a:ea typeface="Accordance" panose="00000400000000000000" pitchFamily="2" charset="-78"/>
                <a:cs typeface="Accordance" panose="00000400000000000000" pitchFamily="2" charset="-78"/>
              </a:rPr>
              <a:t>كورنثوس</a:t>
            </a: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reveals Paul</a:t>
            </a:r>
            <a:r>
              <a:rPr lang="fr-FR"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a:t>
            </a: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s character, motives, priorities, desires, and emotions more than any other NT writing. </a:t>
            </a:r>
          </a:p>
        </p:txBody>
      </p:sp>
      <p:sp>
        <p:nvSpPr>
          <p:cNvPr id="21510" name="Text Box 6"/>
          <p:cNvSpPr txBox="1">
            <a:spLocks noChangeArrowheads="1"/>
          </p:cNvSpPr>
          <p:nvPr/>
        </p:nvSpPr>
        <p:spPr bwMode="auto">
          <a:xfrm>
            <a:off x="457200" y="2582863"/>
            <a:ext cx="8229600" cy="831850"/>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 typeface="Wingdings" charset="0"/>
              <a:buNone/>
            </a:pPr>
            <a:r>
              <a:rPr lang="en-US" altLang="zh-CN" b="1">
                <a:solidFill>
                  <a:srgbClr val="000000"/>
                </a:solidFill>
                <a:latin typeface="Accordance" panose="00000400000000000000" pitchFamily="2" charset="-78"/>
                <a:ea typeface="Accordance" panose="00000400000000000000" pitchFamily="2" charset="-78"/>
                <a:cs typeface="Accordance" panose="00000400000000000000" pitchFamily="2" charset="-78"/>
              </a:rPr>
              <a:t>This is probably the least taught and least preached Pauline epistle in the church today.</a:t>
            </a:r>
          </a:p>
        </p:txBody>
      </p:sp>
      <p:sp>
        <p:nvSpPr>
          <p:cNvPr id="21511" name="Text Box 7"/>
          <p:cNvSpPr txBox="1">
            <a:spLocks noChangeArrowheads="1"/>
          </p:cNvSpPr>
          <p:nvPr/>
        </p:nvSpPr>
        <p:spPr bwMode="auto">
          <a:xfrm>
            <a:off x="457200" y="3805238"/>
            <a:ext cx="8229600" cy="461665"/>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2 </a:t>
            </a:r>
            <a:r>
              <a:rPr lang="ar-SA" altLang="zh-CN" b="1" dirty="0" err="1">
                <a:solidFill>
                  <a:srgbClr val="000000"/>
                </a:solidFill>
                <a:latin typeface="Accordance" panose="00000400000000000000" pitchFamily="2" charset="-78"/>
                <a:ea typeface="Accordance" panose="00000400000000000000" pitchFamily="2" charset="-78"/>
                <a:cs typeface="Accordance" panose="00000400000000000000" pitchFamily="2" charset="-78"/>
              </a:rPr>
              <a:t>كورنثوس</a:t>
            </a: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is also probably Paul</a:t>
            </a:r>
            <a:r>
              <a:rPr lang="fr-FR"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a:t>
            </a: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s most unsystematic epistle. </a:t>
            </a:r>
            <a:endParaRPr lang="en-US"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1509"/>
                                        </p:tgtEl>
                                        <p:attrNameLst>
                                          <p:attrName>style.visibility</p:attrName>
                                        </p:attrNameLst>
                                      </p:cBhvr>
                                      <p:to>
                                        <p:strVal val="visible"/>
                                      </p:to>
                                    </p:set>
                                    <p:animEffect transition="in" filter="box(in)">
                                      <p:cBhvr>
                                        <p:cTn id="7" dur="500"/>
                                        <p:tgtEl>
                                          <p:spTgt spid="215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21510"/>
                                        </p:tgtEl>
                                        <p:attrNameLst>
                                          <p:attrName>style.visibility</p:attrName>
                                        </p:attrNameLst>
                                      </p:cBhvr>
                                      <p:to>
                                        <p:strVal val="visible"/>
                                      </p:to>
                                    </p:set>
                                    <p:animEffect transition="in" filter="box(in)">
                                      <p:cBhvr>
                                        <p:cTn id="12" dur="500"/>
                                        <p:tgtEl>
                                          <p:spTgt spid="215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21511"/>
                                        </p:tgtEl>
                                        <p:attrNameLst>
                                          <p:attrName>style.visibility</p:attrName>
                                        </p:attrNameLst>
                                      </p:cBhvr>
                                      <p:to>
                                        <p:strVal val="visible"/>
                                      </p:to>
                                    </p:set>
                                    <p:animEffect transition="in" filter="box(in)">
                                      <p:cBhvr>
                                        <p:cTn id="17" dur="500"/>
                                        <p:tgtEl>
                                          <p:spTgt spid="2151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21508"/>
                                        </p:tgtEl>
                                        <p:attrNameLst>
                                          <p:attrName>style.visibility</p:attrName>
                                        </p:attrNameLst>
                                      </p:cBhvr>
                                      <p:to>
                                        <p:strVal val="visible"/>
                                      </p:to>
                                    </p:set>
                                    <p:animEffect transition="in" filter="box(in)">
                                      <p:cBhvr>
                                        <p:cTn id="22" dur="500"/>
                                        <p:tgtEl>
                                          <p:spTgt spid="215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nimBg="1" autoUpdateAnimBg="0"/>
      <p:bldP spid="21509" grpId="0" animBg="1" autoUpdateAnimBg="0"/>
      <p:bldP spid="21510" grpId="0" animBg="1" autoUpdateAnimBg="0"/>
      <p:bldP spid="21511"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2533" name="Text Box 5"/>
          <p:cNvSpPr txBox="1">
            <a:spLocks noChangeArrowheads="1"/>
          </p:cNvSpPr>
          <p:nvPr/>
        </p:nvSpPr>
        <p:spPr bwMode="auto">
          <a:xfrm>
            <a:off x="457200" y="1368425"/>
            <a:ext cx="8153400" cy="4524315"/>
          </a:xfrm>
          <a:prstGeom prst="rect">
            <a:avLst/>
          </a:prstGeom>
          <a:solidFill>
            <a:srgbClr val="F8F8F8"/>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 typeface="Wingdings" charset="0"/>
              <a:buNone/>
              <a:defRPr/>
            </a:pP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Paul penned </a:t>
            </a:r>
            <a:r>
              <a:rPr lang="ar-SA"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2 </a:t>
            </a:r>
            <a:r>
              <a:rPr lang="ar-SA" altLang="zh-CN" b="1" dirty="0" err="1">
                <a:solidFill>
                  <a:srgbClr val="000000"/>
                </a:solidFill>
                <a:latin typeface="Accordance" panose="00000400000000000000" pitchFamily="2" charset="-78"/>
                <a:ea typeface="Accordance" panose="00000400000000000000" pitchFamily="2" charset="-78"/>
                <a:cs typeface="Accordance" panose="00000400000000000000" pitchFamily="2" charset="-78"/>
              </a:rPr>
              <a:t>كورنثوس</a:t>
            </a: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to defend his apostolic authority against slanderous false teachers.  This was accomplished by:</a:t>
            </a:r>
          </a:p>
          <a:p>
            <a:pPr marL="457200" indent="-457200" algn="ctr" eaLnBrk="1" hangingPunct="1">
              <a:buFont typeface="Wingdings" charset="0"/>
              <a:buAutoNum type="alphaLcParenR"/>
              <a:defRPr/>
            </a:pP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communicating the </a:t>
            </a:r>
            <a:r>
              <a:rPr lang="en-US" altLang="zh-CN"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genuineness</a:t>
            </a: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of his ministry so that the believers can really trust him (1–7) </a:t>
            </a:r>
          </a:p>
          <a:p>
            <a:pPr marL="457200" indent="-457200" algn="ctr" eaLnBrk="1" hangingPunct="1">
              <a:buFont typeface="Wingdings" charset="0"/>
              <a:buAutoNum type="alphaLcParenR"/>
              <a:defRPr/>
            </a:pP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before they finish collecting the </a:t>
            </a:r>
            <a:r>
              <a:rPr lang="en-US" altLang="zh-CN"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offering</a:t>
            </a: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they had pledged the year before (8–9), and </a:t>
            </a:r>
          </a:p>
          <a:p>
            <a:pPr marL="457200" indent="-457200" algn="ctr" eaLnBrk="1" hangingPunct="1">
              <a:buFont typeface="Wingdings" charset="0"/>
              <a:buAutoNum type="alphaLcParenR"/>
              <a:defRPr/>
            </a:pP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through a defensive and offensive proclamation of the </a:t>
            </a:r>
            <a:r>
              <a:rPr lang="en-US" altLang="zh-CN" b="1" dirty="0">
                <a:solidFill>
                  <a:srgbClr val="000090"/>
                </a:solidFill>
                <a:latin typeface="Accordance" panose="00000400000000000000" pitchFamily="2" charset="-78"/>
                <a:ea typeface="Accordance" panose="00000400000000000000" pitchFamily="2" charset="-78"/>
                <a:cs typeface="Accordance" panose="00000400000000000000" pitchFamily="2" charset="-78"/>
              </a:rPr>
              <a:t>proofs</a:t>
            </a: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of his apostleship (10–13). </a:t>
            </a:r>
          </a:p>
          <a:p>
            <a:pPr marL="457200" indent="-457200" algn="ctr" eaLnBrk="1" hangingPunct="1">
              <a:buFont typeface="Wingdings" charset="0"/>
              <a:buAutoNum type="alphaLcParenR"/>
              <a:defRPr/>
            </a:pPr>
            <a:endPar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a:p>
            <a:pPr algn="ctr" eaLnBrk="1" hangingPunct="1">
              <a:defRPr/>
            </a:pPr>
            <a:r>
              <a:rPr lang="en-US" altLang="zh-CN"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Therefore, this letter contains personal information necessary to uphold his integrity before the church so that it would not be lost to the enemy. </a:t>
            </a:r>
          </a:p>
        </p:txBody>
      </p:sp>
      <p:sp>
        <p:nvSpPr>
          <p:cNvPr id="5" name="Text Box 2"/>
          <p:cNvSpPr txBox="1">
            <a:spLocks noChangeArrowheads="1"/>
          </p:cNvSpPr>
          <p:nvPr/>
        </p:nvSpPr>
        <p:spPr bwMode="auto">
          <a:xfrm>
            <a:off x="8328709" y="76200"/>
            <a:ext cx="646331" cy="461665"/>
          </a:xfrm>
          <a:prstGeom prst="rect">
            <a:avLst/>
          </a:prstGeom>
          <a:solidFill>
            <a:schemeClr val="accent3"/>
          </a:solidFill>
          <a:ln w="19050" cap="flat" cmpd="sng" algn="ctr">
            <a:solidFill>
              <a:schemeClr val="tx1"/>
            </a:solidFill>
            <a:prstDash val="solid"/>
            <a:miter lim="800000"/>
            <a:headEnd type="none" w="med" len="med"/>
            <a:tailEnd type="none" w="med" len="med"/>
          </a:ln>
        </p:spPr>
        <p:txBody>
          <a:bodyPr wrap="none">
            <a:spAutoFit/>
          </a:bodyPr>
          <a:lstStyle/>
          <a:p>
            <a:pPr algn="ctr">
              <a:defRPr/>
            </a:pPr>
            <a:r>
              <a:rPr lang="en-US" b="1" dirty="0">
                <a:latin typeface="Accordance" panose="00000400000000000000" pitchFamily="2" charset="-78"/>
                <a:ea typeface="Accordance" panose="00000400000000000000" pitchFamily="2" charset="-78"/>
                <a:cs typeface="Accordance" panose="00000400000000000000" pitchFamily="2" charset="-78"/>
              </a:rPr>
              <a:t>164</a:t>
            </a:r>
          </a:p>
        </p:txBody>
      </p:sp>
      <p:sp>
        <p:nvSpPr>
          <p:cNvPr id="2" name="Title 1"/>
          <p:cNvSpPr>
            <a:spLocks noGrp="1"/>
          </p:cNvSpPr>
          <p:nvPr>
            <p:ph type="title" idx="4294967295"/>
          </p:nvPr>
        </p:nvSpPr>
        <p:spPr>
          <a:xfrm>
            <a:off x="1066800" y="381000"/>
            <a:ext cx="6818313" cy="744538"/>
          </a:xfrm>
          <a:solidFill>
            <a:srgbClr val="FF0000"/>
          </a:solidFill>
        </p:spPr>
        <p:txBody>
          <a:bodyPr/>
          <a:lstStyle/>
          <a:p>
            <a:pPr>
              <a:defRPr/>
            </a:pPr>
            <a:r>
              <a:rPr lang="en-US" sz="3200" b="1" kern="1200" dirty="0">
                <a:solidFill>
                  <a:srgbClr val="FFFFFF"/>
                </a:solidFill>
                <a:latin typeface="Accordance" panose="00000400000000000000" pitchFamily="2" charset="-78"/>
                <a:ea typeface="Accordance" panose="00000400000000000000" pitchFamily="2" charset="-78"/>
                <a:cs typeface="Accordance" panose="00000400000000000000" pitchFamily="2" charset="-78"/>
              </a:rPr>
              <a:t>Paul</a:t>
            </a:r>
            <a:r>
              <a:rPr lang="fr-FR" sz="3200" b="1" kern="1200" dirty="0">
                <a:solidFill>
                  <a:srgbClr val="FFFFFF"/>
                </a:solidFill>
                <a:latin typeface="Accordance" panose="00000400000000000000" pitchFamily="2" charset="-78"/>
                <a:ea typeface="Accordance" panose="00000400000000000000" pitchFamily="2" charset="-78"/>
                <a:cs typeface="Accordance" panose="00000400000000000000" pitchFamily="2" charset="-78"/>
              </a:rPr>
              <a:t>'</a:t>
            </a:r>
            <a:r>
              <a:rPr lang="en-US" sz="3200" b="1" kern="1200" dirty="0">
                <a:solidFill>
                  <a:srgbClr val="FFFFFF"/>
                </a:solidFill>
                <a:latin typeface="Accordance" panose="00000400000000000000" pitchFamily="2" charset="-78"/>
                <a:ea typeface="Accordance" panose="00000400000000000000" pitchFamily="2" charset="-78"/>
                <a:cs typeface="Accordance" panose="00000400000000000000" pitchFamily="2" charset="-78"/>
              </a:rPr>
              <a:t>s Argument</a:t>
            </a:r>
            <a:r>
              <a:rPr lang="en-US" sz="3200" dirty="0">
                <a:latin typeface="Accordance" panose="00000400000000000000" pitchFamily="2" charset="-78"/>
                <a:ea typeface="Accordance" panose="00000400000000000000" pitchFamily="2" charset="-78"/>
                <a:cs typeface="Accordance" panose="00000400000000000000" pitchFamily="2" charset="-78"/>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p:cTn id="7" dur="1000" fill="hold"/>
                                        <p:tgtEl>
                                          <p:spTgt spid="22533"/>
                                        </p:tgtEl>
                                        <p:attrNameLst>
                                          <p:attrName>ppt_w</p:attrName>
                                        </p:attrNameLst>
                                      </p:cBhvr>
                                      <p:tavLst>
                                        <p:tav tm="0">
                                          <p:val>
                                            <p:fltVal val="0"/>
                                          </p:val>
                                        </p:tav>
                                        <p:tav tm="100000">
                                          <p:val>
                                            <p:strVal val="#ppt_w"/>
                                          </p:val>
                                        </p:tav>
                                      </p:tavLst>
                                    </p:anim>
                                    <p:anim calcmode="lin" valueType="num">
                                      <p:cBhvr>
                                        <p:cTn id="8" dur="1000" fill="hold"/>
                                        <p:tgtEl>
                                          <p:spTgt spid="22533"/>
                                        </p:tgtEl>
                                        <p:attrNameLst>
                                          <p:attrName>ppt_h</p:attrName>
                                        </p:attrNameLst>
                                      </p:cBhvr>
                                      <p:tavLst>
                                        <p:tav tm="0">
                                          <p:val>
                                            <p:fltVal val="0"/>
                                          </p:val>
                                        </p:tav>
                                        <p:tav tm="100000">
                                          <p:val>
                                            <p:strVal val="#ppt_h"/>
                                          </p:val>
                                        </p:tav>
                                      </p:tavLst>
                                    </p:anim>
                                    <p:anim calcmode="lin" valueType="num">
                                      <p:cBhvr>
                                        <p:cTn id="9" dur="1000" fill="hold"/>
                                        <p:tgtEl>
                                          <p:spTgt spid="2253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53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2033" name="Picture 2" descr="200304009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graphicFrame>
        <p:nvGraphicFramePr>
          <p:cNvPr id="67587" name="Group 3"/>
          <p:cNvGraphicFramePr>
            <a:graphicFrameLocks noGrp="1"/>
          </p:cNvGraphicFramePr>
          <p:nvPr>
            <p:extLst>
              <p:ext uri="{D42A27DB-BD31-4B8C-83A1-F6EECF244321}">
                <p14:modId xmlns:p14="http://schemas.microsoft.com/office/powerpoint/2010/main" val="2582859469"/>
              </p:ext>
            </p:extLst>
          </p:nvPr>
        </p:nvGraphicFramePr>
        <p:xfrm>
          <a:off x="323528" y="1219200"/>
          <a:ext cx="8568952" cy="5211778"/>
        </p:xfrm>
        <a:graphic>
          <a:graphicData uri="http://schemas.openxmlformats.org/drawingml/2006/table">
            <a:tbl>
              <a:tblPr/>
              <a:tblGrid>
                <a:gridCol w="4284476">
                  <a:extLst>
                    <a:ext uri="{9D8B030D-6E8A-4147-A177-3AD203B41FA5}">
                      <a16:colId xmlns:a16="http://schemas.microsoft.com/office/drawing/2014/main" val="20000"/>
                    </a:ext>
                  </a:extLst>
                </a:gridCol>
                <a:gridCol w="4284476">
                  <a:extLst>
                    <a:ext uri="{9D8B030D-6E8A-4147-A177-3AD203B41FA5}">
                      <a16:colId xmlns:a16="http://schemas.microsoft.com/office/drawing/2014/main" val="20001"/>
                    </a:ext>
                  </a:extLst>
                </a:gridCol>
              </a:tblGrid>
              <a:tr h="39622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chemeClr val="bg1"/>
                          </a:solidFill>
                          <a:effectLst/>
                          <a:latin typeface="Arial" charset="0"/>
                          <a:ea typeface="Times New Roman" charset="0"/>
                        </a:rPr>
                        <a:t>Colin Kruse</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chemeClr val="bg1"/>
                          </a:solidFill>
                          <a:effectLst/>
                          <a:latin typeface="Arial" charset="0"/>
                          <a:ea typeface="Times New Roman" charset="0"/>
                        </a:rPr>
                        <a:t>David K. </a:t>
                      </a:r>
                      <a:r>
                        <a:rPr kumimoji="0" lang="en-GB" sz="2000" b="1" i="0" u="none" strike="noStrike" cap="none" normalizeH="0" baseline="0" dirty="0" err="1">
                          <a:ln>
                            <a:noFill/>
                          </a:ln>
                          <a:solidFill>
                            <a:schemeClr val="bg1"/>
                          </a:solidFill>
                          <a:effectLst/>
                          <a:latin typeface="Arial" charset="0"/>
                          <a:ea typeface="Times New Roman" charset="0"/>
                        </a:rPr>
                        <a:t>Lowery</a:t>
                      </a:r>
                      <a:endParaRPr kumimoji="0" lang="en-GB" sz="2000" b="1" i="0" u="none" strike="noStrike" cap="none" normalizeH="0" baseline="0" dirty="0">
                        <a:ln>
                          <a:noFill/>
                        </a:ln>
                        <a:solidFill>
                          <a:schemeClr val="bg1"/>
                        </a:solidFill>
                        <a:effectLst/>
                        <a:latin typeface="Arial" charset="0"/>
                        <a:ea typeface="Times New Roman"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0102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a:ln>
                            <a:noFill/>
                          </a:ln>
                          <a:solidFill>
                            <a:srgbClr val="000000"/>
                          </a:solidFill>
                          <a:effectLst/>
                          <a:latin typeface="Arial" charset="0"/>
                          <a:ea typeface="Times New Roman" charset="0"/>
                        </a:rPr>
                        <a:t>1</a:t>
                      </a:r>
                      <a:r>
                        <a:rPr kumimoji="0" lang="en-GB" sz="2000" b="1" i="0" u="none" strike="noStrike" cap="none" normalizeH="0" baseline="30000">
                          <a:ln>
                            <a:noFill/>
                          </a:ln>
                          <a:solidFill>
                            <a:srgbClr val="000000"/>
                          </a:solidFill>
                          <a:effectLst/>
                          <a:latin typeface="Arial" charset="0"/>
                          <a:ea typeface="Times New Roman" charset="0"/>
                        </a:rPr>
                        <a:t>st</a:t>
                      </a:r>
                      <a:r>
                        <a:rPr kumimoji="0" lang="en-GB" sz="2000" b="1" i="0" u="none" strike="noStrike" cap="none" normalizeH="0" baseline="0">
                          <a:ln>
                            <a:noFill/>
                          </a:ln>
                          <a:solidFill>
                            <a:srgbClr val="000000"/>
                          </a:solidFill>
                          <a:effectLst/>
                          <a:latin typeface="Arial" charset="0"/>
                          <a:ea typeface="Times New Roman" charset="0"/>
                        </a:rPr>
                        <a:t> visit to Corinth</a:t>
                      </a:r>
                      <a:endParaRPr kumimoji="0" lang="en-US" sz="2000" b="1" i="0" u="none" strike="noStrike" cap="none" normalizeH="0" baseline="0">
                        <a:ln>
                          <a:noFill/>
                        </a:ln>
                        <a:solidFill>
                          <a:srgbClr val="000000"/>
                        </a:solidFill>
                        <a:effectLst/>
                        <a:latin typeface="Arial" charset="0"/>
                        <a:ea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GB" sz="2000" b="1" i="0" u="none" strike="noStrike" cap="none" normalizeH="0" baseline="0">
                          <a:ln>
                            <a:noFill/>
                          </a:ln>
                          <a:solidFill>
                            <a:srgbClr val="000000"/>
                          </a:solidFill>
                          <a:effectLst/>
                          <a:latin typeface="Arial" charset="0"/>
                          <a:ea typeface="Times New Roman" charset="0"/>
                        </a:rPr>
                        <a:t>(2</a:t>
                      </a:r>
                      <a:r>
                        <a:rPr kumimoji="0" lang="en-GB" sz="2000" b="1" i="0" u="none" strike="noStrike" cap="none" normalizeH="0" baseline="30000">
                          <a:ln>
                            <a:noFill/>
                          </a:ln>
                          <a:solidFill>
                            <a:srgbClr val="000000"/>
                          </a:solidFill>
                          <a:effectLst/>
                          <a:latin typeface="Arial" charset="0"/>
                          <a:ea typeface="Times New Roman" charset="0"/>
                        </a:rPr>
                        <a:t>nd</a:t>
                      </a:r>
                      <a:r>
                        <a:rPr kumimoji="0" lang="en-GB" sz="2000" b="1" i="0" u="none" strike="noStrike" cap="none" normalizeH="0" baseline="0">
                          <a:ln>
                            <a:noFill/>
                          </a:ln>
                          <a:solidFill>
                            <a:srgbClr val="000000"/>
                          </a:solidFill>
                          <a:effectLst/>
                          <a:latin typeface="Arial" charset="0"/>
                          <a:ea typeface="Times New Roman" charset="0"/>
                        </a:rPr>
                        <a:t> missionary journey)</a:t>
                      </a:r>
                      <a:endParaRPr kumimoji="0" lang="en-US" sz="2000" b="1" i="0" u="none" strike="noStrike" cap="none" normalizeH="0" baseline="0">
                        <a:ln>
                          <a:noFill/>
                        </a:ln>
                        <a:solidFill>
                          <a:srgbClr val="000000"/>
                        </a:solidFill>
                        <a:effectLst/>
                        <a:latin typeface="Arial" charset="0"/>
                        <a:ea typeface="Times New Roman"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a:ln>
                            <a:noFill/>
                          </a:ln>
                          <a:solidFill>
                            <a:srgbClr val="000000"/>
                          </a:solidFill>
                          <a:effectLst/>
                          <a:latin typeface="Arial" charset="0"/>
                          <a:ea typeface="Times New Roman" charset="0"/>
                        </a:rPr>
                        <a:t>1</a:t>
                      </a:r>
                      <a:r>
                        <a:rPr kumimoji="0" lang="en-GB" sz="2000" b="1" i="0" u="none" strike="noStrike" cap="none" normalizeH="0" baseline="30000">
                          <a:ln>
                            <a:noFill/>
                          </a:ln>
                          <a:solidFill>
                            <a:srgbClr val="000000"/>
                          </a:solidFill>
                          <a:effectLst/>
                          <a:latin typeface="Arial" charset="0"/>
                          <a:ea typeface="Times New Roman" charset="0"/>
                        </a:rPr>
                        <a:t>st</a:t>
                      </a:r>
                      <a:r>
                        <a:rPr kumimoji="0" lang="en-GB" sz="2000" b="1" i="0" u="none" strike="noStrike" cap="none" normalizeH="0" baseline="0">
                          <a:ln>
                            <a:noFill/>
                          </a:ln>
                          <a:solidFill>
                            <a:srgbClr val="000000"/>
                          </a:solidFill>
                          <a:effectLst/>
                          <a:latin typeface="Arial" charset="0"/>
                          <a:ea typeface="Times New Roman" charset="0"/>
                        </a:rPr>
                        <a:t> visit to Corinth</a:t>
                      </a:r>
                      <a:endParaRPr kumimoji="0" lang="en-US" sz="2000" b="1" i="0" u="none" strike="noStrike" cap="none" normalizeH="0" baseline="0">
                        <a:ln>
                          <a:noFill/>
                        </a:ln>
                        <a:solidFill>
                          <a:srgbClr val="000000"/>
                        </a:solidFill>
                        <a:effectLst/>
                        <a:latin typeface="Arial" charset="0"/>
                        <a:ea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GB" sz="2000" b="1" i="0" u="none" strike="noStrike" cap="none" normalizeH="0" baseline="0">
                          <a:ln>
                            <a:noFill/>
                          </a:ln>
                          <a:solidFill>
                            <a:srgbClr val="000000"/>
                          </a:solidFill>
                          <a:effectLst/>
                          <a:latin typeface="Arial" charset="0"/>
                          <a:ea typeface="Times New Roman" charset="0"/>
                        </a:rPr>
                        <a:t>(2</a:t>
                      </a:r>
                      <a:r>
                        <a:rPr kumimoji="0" lang="en-GB" sz="2000" b="1" i="0" u="none" strike="noStrike" cap="none" normalizeH="0" baseline="30000">
                          <a:ln>
                            <a:noFill/>
                          </a:ln>
                          <a:solidFill>
                            <a:srgbClr val="000000"/>
                          </a:solidFill>
                          <a:effectLst/>
                          <a:latin typeface="Arial" charset="0"/>
                          <a:ea typeface="Times New Roman" charset="0"/>
                        </a:rPr>
                        <a:t>nd</a:t>
                      </a:r>
                      <a:r>
                        <a:rPr kumimoji="0" lang="en-GB" sz="2000" b="1" i="0" u="none" strike="noStrike" cap="none" normalizeH="0" baseline="0">
                          <a:ln>
                            <a:noFill/>
                          </a:ln>
                          <a:solidFill>
                            <a:srgbClr val="000000"/>
                          </a:solidFill>
                          <a:effectLst/>
                          <a:latin typeface="Arial" charset="0"/>
                          <a:ea typeface="Times New Roman" charset="0"/>
                        </a:rPr>
                        <a:t> missionary journey)</a:t>
                      </a:r>
                      <a:endParaRPr kumimoji="0" lang="en-GB" sz="2000" b="1" i="0" u="none" strike="noStrike" cap="none" normalizeH="0" baseline="0">
                        <a:ln>
                          <a:noFill/>
                        </a:ln>
                        <a:solidFill>
                          <a:srgbClr val="000000"/>
                        </a:solidFill>
                        <a:effectLst/>
                        <a:latin typeface="Arial" charset="0"/>
                        <a:ea typeface="ＭＳ Ｐゴシック" charset="0"/>
                        <a:cs typeface="Arial"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1"/>
                  </a:ext>
                </a:extLst>
              </a:tr>
              <a:tr h="70102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1</a:t>
                      </a:r>
                      <a:r>
                        <a:rPr kumimoji="0" lang="en-GB" sz="2000" b="1" i="0" u="none" strike="noStrike" cap="none" normalizeH="0" baseline="30000" dirty="0">
                          <a:ln>
                            <a:noFill/>
                          </a:ln>
                          <a:solidFill>
                            <a:srgbClr val="000000"/>
                          </a:solidFill>
                          <a:effectLst/>
                          <a:latin typeface="Arial" charset="0"/>
                          <a:ea typeface="Times New Roman" charset="0"/>
                        </a:rPr>
                        <a:t>st</a:t>
                      </a:r>
                      <a:r>
                        <a:rPr kumimoji="0" lang="en-GB" sz="2000" b="1" i="0" u="none" strike="noStrike" cap="none" normalizeH="0" baseline="0" dirty="0">
                          <a:ln>
                            <a:noFill/>
                          </a:ln>
                          <a:solidFill>
                            <a:srgbClr val="000000"/>
                          </a:solidFill>
                          <a:effectLst/>
                          <a:latin typeface="Arial" charset="0"/>
                          <a:ea typeface="Times New Roman" charset="0"/>
                        </a:rPr>
                        <a:t> letter _ The  letter implied in </a:t>
                      </a:r>
                      <a:br>
                        <a:rPr kumimoji="0" lang="en-GB" sz="2000" b="1" i="0" u="none" strike="noStrike" cap="none" normalizeH="0" baseline="0" dirty="0">
                          <a:ln>
                            <a:noFill/>
                          </a:ln>
                          <a:solidFill>
                            <a:srgbClr val="000000"/>
                          </a:solidFill>
                          <a:effectLst/>
                          <a:latin typeface="Arial" charset="0"/>
                          <a:ea typeface="Times New Roman" charset="0"/>
                        </a:rPr>
                      </a:br>
                      <a:r>
                        <a:rPr kumimoji="0" lang="en-GB" sz="2000" b="1" i="0" u="none" strike="noStrike" cap="none" normalizeH="0" baseline="0" dirty="0">
                          <a:ln>
                            <a:noFill/>
                          </a:ln>
                          <a:solidFill>
                            <a:srgbClr val="000000"/>
                          </a:solidFill>
                          <a:effectLst/>
                          <a:latin typeface="Arial" charset="0"/>
                          <a:ea typeface="Times New Roman" charset="0"/>
                        </a:rPr>
                        <a:t>1 Cor. 5:9 (now lost)</a:t>
                      </a:r>
                      <a:endParaRPr kumimoji="0" lang="en-US" sz="2000" b="1" i="0" u="none" strike="noStrike" cap="none" normalizeH="0" baseline="0" dirty="0">
                        <a:ln>
                          <a:noFill/>
                        </a:ln>
                        <a:solidFill>
                          <a:srgbClr val="000000"/>
                        </a:solidFill>
                        <a:effectLst/>
                        <a:latin typeface="Arial" charset="0"/>
                        <a:ea typeface="Times New Roman"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1</a:t>
                      </a:r>
                      <a:r>
                        <a:rPr kumimoji="0" lang="en-GB" sz="2000" b="1" i="0" u="none" strike="noStrike" cap="none" normalizeH="0" baseline="30000" dirty="0">
                          <a:ln>
                            <a:noFill/>
                          </a:ln>
                          <a:solidFill>
                            <a:srgbClr val="000000"/>
                          </a:solidFill>
                          <a:effectLst/>
                          <a:latin typeface="Arial" charset="0"/>
                          <a:ea typeface="Times New Roman" charset="0"/>
                        </a:rPr>
                        <a:t>st</a:t>
                      </a:r>
                      <a:r>
                        <a:rPr kumimoji="0" lang="en-GB" sz="2000" b="1" i="0" u="none" strike="noStrike" cap="none" normalizeH="0" baseline="0" dirty="0">
                          <a:ln>
                            <a:noFill/>
                          </a:ln>
                          <a:solidFill>
                            <a:srgbClr val="000000"/>
                          </a:solidFill>
                          <a:effectLst/>
                          <a:latin typeface="Arial" charset="0"/>
                          <a:ea typeface="Times New Roman" charset="0"/>
                        </a:rPr>
                        <a:t> letter – The letter implied in </a:t>
                      </a:r>
                      <a:br>
                        <a:rPr kumimoji="0" lang="en-GB" sz="2000" b="1" i="0" u="none" strike="noStrike" cap="none" normalizeH="0" baseline="0" dirty="0">
                          <a:ln>
                            <a:noFill/>
                          </a:ln>
                          <a:solidFill>
                            <a:srgbClr val="000000"/>
                          </a:solidFill>
                          <a:effectLst/>
                          <a:latin typeface="Arial" charset="0"/>
                          <a:ea typeface="Times New Roman" charset="0"/>
                        </a:rPr>
                      </a:br>
                      <a:r>
                        <a:rPr kumimoji="0" lang="en-GB" sz="2000" b="1" i="0" u="none" strike="noStrike" cap="none" normalizeH="0" baseline="0" dirty="0">
                          <a:ln>
                            <a:noFill/>
                          </a:ln>
                          <a:solidFill>
                            <a:srgbClr val="000000"/>
                          </a:solidFill>
                          <a:effectLst/>
                          <a:latin typeface="Arial" charset="0"/>
                          <a:ea typeface="Times New Roman" charset="0"/>
                        </a:rPr>
                        <a:t>1 Cor. 5:9 (now lost)</a:t>
                      </a:r>
                      <a:endParaRPr kumimoji="0" lang="en-GB" sz="2000" b="1" i="0" u="none" strike="noStrike" cap="none" normalizeH="0" baseline="0" dirty="0">
                        <a:ln>
                          <a:noFill/>
                        </a:ln>
                        <a:solidFill>
                          <a:srgbClr val="000000"/>
                        </a:solidFill>
                        <a:effectLst/>
                        <a:latin typeface="Arial" charset="0"/>
                        <a:ea typeface="ＭＳ Ｐゴシック" charset="0"/>
                        <a:cs typeface="Arial"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2"/>
                  </a:ext>
                </a:extLst>
              </a:tr>
              <a:tr h="39622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a:ln>
                            <a:noFill/>
                          </a:ln>
                          <a:solidFill>
                            <a:srgbClr val="000000"/>
                          </a:solidFill>
                          <a:effectLst/>
                          <a:latin typeface="Arial" charset="0"/>
                          <a:ea typeface="Times New Roman" charset="0"/>
                        </a:rPr>
                        <a:t>2</a:t>
                      </a:r>
                      <a:r>
                        <a:rPr kumimoji="0" lang="en-GB" sz="2000" b="1" i="0" u="none" strike="noStrike" cap="none" normalizeH="0" baseline="30000">
                          <a:ln>
                            <a:noFill/>
                          </a:ln>
                          <a:solidFill>
                            <a:srgbClr val="000000"/>
                          </a:solidFill>
                          <a:effectLst/>
                          <a:latin typeface="Arial" charset="0"/>
                          <a:ea typeface="Times New Roman" charset="0"/>
                        </a:rPr>
                        <a:t>nd</a:t>
                      </a:r>
                      <a:r>
                        <a:rPr kumimoji="0" lang="en-GB" sz="2000" b="1" i="0" u="none" strike="noStrike" cap="none" normalizeH="0" baseline="0">
                          <a:ln>
                            <a:noFill/>
                          </a:ln>
                          <a:solidFill>
                            <a:srgbClr val="000000"/>
                          </a:solidFill>
                          <a:effectLst/>
                          <a:latin typeface="Arial" charset="0"/>
                          <a:ea typeface="Times New Roman" charset="0"/>
                        </a:rPr>
                        <a:t> letter – 1 Corinthians</a:t>
                      </a:r>
                      <a:endParaRPr kumimoji="0" lang="en-US" sz="2000" b="1" i="0" u="none" strike="noStrike" cap="none" normalizeH="0" baseline="0">
                        <a:ln>
                          <a:noFill/>
                        </a:ln>
                        <a:solidFill>
                          <a:srgbClr val="000000"/>
                        </a:solidFill>
                        <a:effectLst/>
                        <a:latin typeface="Arial" charset="0"/>
                        <a:ea typeface="Times New Roman"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a:ln>
                            <a:noFill/>
                          </a:ln>
                          <a:solidFill>
                            <a:srgbClr val="000000"/>
                          </a:solidFill>
                          <a:effectLst/>
                          <a:latin typeface="Arial" charset="0"/>
                          <a:ea typeface="Times New Roman" charset="0"/>
                        </a:rPr>
                        <a:t>2</a:t>
                      </a:r>
                      <a:r>
                        <a:rPr kumimoji="0" lang="en-GB" sz="2000" b="1" i="0" u="none" strike="noStrike" cap="none" normalizeH="0" baseline="30000">
                          <a:ln>
                            <a:noFill/>
                          </a:ln>
                          <a:solidFill>
                            <a:srgbClr val="000000"/>
                          </a:solidFill>
                          <a:effectLst/>
                          <a:latin typeface="Arial" charset="0"/>
                          <a:ea typeface="Times New Roman" charset="0"/>
                        </a:rPr>
                        <a:t>nd</a:t>
                      </a:r>
                      <a:r>
                        <a:rPr kumimoji="0" lang="en-GB" sz="2000" b="1" i="0" u="none" strike="noStrike" cap="none" normalizeH="0" baseline="0">
                          <a:ln>
                            <a:noFill/>
                          </a:ln>
                          <a:solidFill>
                            <a:srgbClr val="000000"/>
                          </a:solidFill>
                          <a:effectLst/>
                          <a:latin typeface="Arial" charset="0"/>
                          <a:ea typeface="Times New Roman" charset="0"/>
                        </a:rPr>
                        <a:t> letter – 1 Corinthians</a:t>
                      </a:r>
                      <a:endParaRPr kumimoji="0" lang="en-GB" sz="2000" b="1" i="0" u="none" strike="noStrike" cap="none" normalizeH="0" baseline="0">
                        <a:ln>
                          <a:noFill/>
                        </a:ln>
                        <a:solidFill>
                          <a:srgbClr val="000000"/>
                        </a:solidFill>
                        <a:effectLst/>
                        <a:latin typeface="Arial" charset="0"/>
                        <a:ea typeface="ＭＳ Ｐゴシック" charset="0"/>
                        <a:cs typeface="Arial"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3"/>
                  </a:ext>
                </a:extLst>
              </a:tr>
              <a:tr h="70102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2</a:t>
                      </a:r>
                      <a:r>
                        <a:rPr kumimoji="0" lang="en-GB" sz="2000" b="1" i="0" u="none" strike="noStrike" cap="none" normalizeH="0" baseline="30000" dirty="0">
                          <a:ln>
                            <a:noFill/>
                          </a:ln>
                          <a:solidFill>
                            <a:srgbClr val="000000"/>
                          </a:solidFill>
                          <a:effectLst/>
                          <a:latin typeface="Arial" charset="0"/>
                          <a:ea typeface="Times New Roman" charset="0"/>
                        </a:rPr>
                        <a:t>nd</a:t>
                      </a:r>
                      <a:r>
                        <a:rPr kumimoji="0" lang="en-GB" sz="2000" b="1" i="0" u="none" strike="noStrike" cap="none" normalizeH="0" baseline="0" dirty="0">
                          <a:ln>
                            <a:noFill/>
                          </a:ln>
                          <a:solidFill>
                            <a:srgbClr val="000000"/>
                          </a:solidFill>
                          <a:effectLst/>
                          <a:latin typeface="Arial" charset="0"/>
                          <a:ea typeface="Times New Roman" charset="0"/>
                        </a:rPr>
                        <a:t> visit to Corinth</a:t>
                      </a:r>
                      <a:endParaRPr kumimoji="0" lang="en-US" sz="2000" b="1" i="0" u="none" strike="noStrike" cap="none" normalizeH="0" baseline="0" dirty="0">
                        <a:ln>
                          <a:noFill/>
                        </a:ln>
                        <a:solidFill>
                          <a:srgbClr val="000000"/>
                        </a:solidFill>
                        <a:effectLst/>
                        <a:latin typeface="Arial" charset="0"/>
                        <a:ea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("painful visit" – 2 Cor. 2:1)</a:t>
                      </a:r>
                      <a:endParaRPr kumimoji="0" lang="en-US" sz="2000" b="1" i="0" u="none" strike="noStrike" cap="none" normalizeH="0" baseline="0" dirty="0">
                        <a:ln>
                          <a:noFill/>
                        </a:ln>
                        <a:solidFill>
                          <a:srgbClr val="000000"/>
                        </a:solidFill>
                        <a:effectLst/>
                        <a:latin typeface="Arial" charset="0"/>
                        <a:ea typeface="Times New Roman"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2</a:t>
                      </a:r>
                      <a:r>
                        <a:rPr kumimoji="0" lang="en-GB" sz="2000" b="1" i="0" u="none" strike="noStrike" cap="none" normalizeH="0" baseline="30000" dirty="0">
                          <a:ln>
                            <a:noFill/>
                          </a:ln>
                          <a:solidFill>
                            <a:srgbClr val="000000"/>
                          </a:solidFill>
                          <a:effectLst/>
                          <a:latin typeface="Arial" charset="0"/>
                          <a:ea typeface="Times New Roman" charset="0"/>
                        </a:rPr>
                        <a:t>nd</a:t>
                      </a:r>
                      <a:r>
                        <a:rPr kumimoji="0" lang="en-GB" sz="2000" b="1" i="0" u="none" strike="noStrike" cap="none" normalizeH="0" baseline="0" dirty="0">
                          <a:ln>
                            <a:noFill/>
                          </a:ln>
                          <a:solidFill>
                            <a:srgbClr val="000000"/>
                          </a:solidFill>
                          <a:effectLst/>
                          <a:latin typeface="Arial" charset="0"/>
                          <a:ea typeface="Times New Roman" charset="0"/>
                        </a:rPr>
                        <a:t> visit to Corinth</a:t>
                      </a:r>
                      <a:endParaRPr kumimoji="0" lang="en-US" sz="2000" b="1" i="0" u="none" strike="noStrike" cap="none" normalizeH="0" baseline="0" dirty="0">
                        <a:ln>
                          <a:noFill/>
                        </a:ln>
                        <a:solidFill>
                          <a:srgbClr val="000000"/>
                        </a:solidFill>
                        <a:effectLst/>
                        <a:latin typeface="Arial" charset="0"/>
                        <a:ea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("painful visit" – 2 Cor. 2:1)</a:t>
                      </a:r>
                      <a:endParaRPr kumimoji="0" lang="en-US" sz="2000" b="1" i="0" u="none" strike="noStrike" cap="none" normalizeH="0" baseline="0" dirty="0">
                        <a:ln>
                          <a:noFill/>
                        </a:ln>
                        <a:solidFill>
                          <a:srgbClr val="000000"/>
                        </a:solidFill>
                        <a:effectLst/>
                        <a:latin typeface="Arial" charset="0"/>
                        <a:ea typeface="Times New Roman"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4"/>
                  </a:ext>
                </a:extLst>
              </a:tr>
              <a:tr h="100582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3</a:t>
                      </a:r>
                      <a:r>
                        <a:rPr kumimoji="0" lang="en-GB" sz="2000" b="1" i="0" u="none" strike="noStrike" cap="none" normalizeH="0" baseline="30000" dirty="0">
                          <a:ln>
                            <a:noFill/>
                          </a:ln>
                          <a:solidFill>
                            <a:srgbClr val="000000"/>
                          </a:solidFill>
                          <a:effectLst/>
                          <a:latin typeface="Arial" charset="0"/>
                          <a:ea typeface="Times New Roman" charset="0"/>
                        </a:rPr>
                        <a:t>rd</a:t>
                      </a:r>
                      <a:r>
                        <a:rPr kumimoji="0" lang="en-GB" sz="2000" b="1" i="0" u="none" strike="noStrike" cap="none" normalizeH="0" baseline="0" dirty="0">
                          <a:ln>
                            <a:noFill/>
                          </a:ln>
                          <a:solidFill>
                            <a:srgbClr val="000000"/>
                          </a:solidFill>
                          <a:effectLst/>
                          <a:latin typeface="Arial" charset="0"/>
                          <a:ea typeface="Times New Roman" charset="0"/>
                        </a:rPr>
                        <a:t> letter – The "severe" letter</a:t>
                      </a:r>
                      <a:endParaRPr kumimoji="0" lang="en-US" sz="2000" b="1" i="0" u="none" strike="noStrike" cap="none" normalizeH="0" baseline="0" dirty="0">
                        <a:ln>
                          <a:noFill/>
                        </a:ln>
                        <a:solidFill>
                          <a:srgbClr val="000000"/>
                        </a:solidFill>
                        <a:effectLst/>
                        <a:latin typeface="Arial" charset="0"/>
                        <a:ea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implies in 2 Cor. 2:3-4; 7:8,12</a:t>
                      </a:r>
                      <a:br>
                        <a:rPr kumimoji="0" lang="en-GB" sz="2000" b="1" i="0" u="none" strike="noStrike" cap="none" normalizeH="0" baseline="0" dirty="0">
                          <a:ln>
                            <a:noFill/>
                          </a:ln>
                          <a:solidFill>
                            <a:srgbClr val="000000"/>
                          </a:solidFill>
                          <a:effectLst/>
                          <a:latin typeface="Arial" charset="0"/>
                          <a:ea typeface="Times New Roman" charset="0"/>
                        </a:rPr>
                      </a:br>
                      <a:r>
                        <a:rPr kumimoji="0" lang="en-GB" sz="2000" b="1" i="0" u="none" strike="noStrike" cap="none" normalizeH="0" baseline="0" dirty="0">
                          <a:ln>
                            <a:noFill/>
                          </a:ln>
                          <a:solidFill>
                            <a:srgbClr val="000000"/>
                          </a:solidFill>
                          <a:effectLst/>
                          <a:latin typeface="Arial" charset="0"/>
                          <a:ea typeface="Times New Roman" charset="0"/>
                        </a:rPr>
                        <a:t> (now lost)</a:t>
                      </a:r>
                      <a:endParaRPr kumimoji="0" lang="en-US" sz="2000" b="1" i="0" u="none" strike="noStrike" cap="none" normalizeH="0" baseline="0" dirty="0">
                        <a:ln>
                          <a:noFill/>
                        </a:ln>
                        <a:solidFill>
                          <a:srgbClr val="000000"/>
                        </a:solidFill>
                        <a:effectLst/>
                        <a:latin typeface="Arial" charset="0"/>
                        <a:ea typeface="Times New Roman"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3</a:t>
                      </a:r>
                      <a:r>
                        <a:rPr kumimoji="0" lang="en-GB" sz="2000" b="1" i="0" u="none" strike="noStrike" cap="none" normalizeH="0" baseline="30000" dirty="0">
                          <a:ln>
                            <a:noFill/>
                          </a:ln>
                          <a:solidFill>
                            <a:srgbClr val="000000"/>
                          </a:solidFill>
                          <a:effectLst/>
                          <a:latin typeface="Arial" charset="0"/>
                          <a:ea typeface="Times New Roman" charset="0"/>
                        </a:rPr>
                        <a:t>rd</a:t>
                      </a:r>
                      <a:r>
                        <a:rPr kumimoji="0" lang="en-GB" sz="2000" b="1" i="0" u="none" strike="noStrike" cap="none" normalizeH="0" baseline="0" dirty="0">
                          <a:ln>
                            <a:noFill/>
                          </a:ln>
                          <a:solidFill>
                            <a:srgbClr val="000000"/>
                          </a:solidFill>
                          <a:effectLst/>
                          <a:latin typeface="Arial" charset="0"/>
                          <a:ea typeface="Times New Roman" charset="0"/>
                        </a:rPr>
                        <a:t> letter – The "severe" letter</a:t>
                      </a:r>
                      <a:endParaRPr kumimoji="0" lang="en-US" sz="2000" b="1" i="0" u="none" strike="noStrike" cap="none" normalizeH="0" baseline="0" dirty="0">
                        <a:ln>
                          <a:noFill/>
                        </a:ln>
                        <a:solidFill>
                          <a:srgbClr val="000000"/>
                        </a:solidFill>
                        <a:effectLst/>
                        <a:latin typeface="Arial" charset="0"/>
                        <a:ea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implies in 2 Cor. 2:3-4; 7:8,12</a:t>
                      </a:r>
                      <a:br>
                        <a:rPr kumimoji="0" lang="en-GB" sz="2000" b="1" i="0" u="none" strike="noStrike" cap="none" normalizeH="0" baseline="0" dirty="0">
                          <a:ln>
                            <a:noFill/>
                          </a:ln>
                          <a:solidFill>
                            <a:srgbClr val="000000"/>
                          </a:solidFill>
                          <a:effectLst/>
                          <a:latin typeface="Arial" charset="0"/>
                          <a:ea typeface="Times New Roman" charset="0"/>
                        </a:rPr>
                      </a:br>
                      <a:r>
                        <a:rPr kumimoji="0" lang="en-GB" sz="2000" b="1" i="0" u="none" strike="noStrike" cap="none" normalizeH="0" baseline="0" dirty="0">
                          <a:ln>
                            <a:noFill/>
                          </a:ln>
                          <a:solidFill>
                            <a:srgbClr val="000000"/>
                          </a:solidFill>
                          <a:effectLst/>
                          <a:latin typeface="Arial" charset="0"/>
                          <a:ea typeface="Times New Roman" charset="0"/>
                        </a:rPr>
                        <a:t> (now lost)</a:t>
                      </a:r>
                      <a:endParaRPr kumimoji="0" lang="en-US" sz="2000" b="1" i="0" u="none" strike="noStrike" cap="none" normalizeH="0" baseline="0" dirty="0">
                        <a:ln>
                          <a:noFill/>
                        </a:ln>
                        <a:solidFill>
                          <a:srgbClr val="000000"/>
                        </a:solidFill>
                        <a:effectLst/>
                        <a:latin typeface="Arial" charset="0"/>
                        <a:ea typeface="Times New Roman"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5"/>
                  </a:ext>
                </a:extLst>
              </a:tr>
              <a:tr h="45710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4</a:t>
                      </a:r>
                      <a:r>
                        <a:rPr kumimoji="0" lang="en-GB" sz="2000" b="1" i="0" u="none" strike="noStrike" cap="none" normalizeH="0" baseline="30000" dirty="0">
                          <a:ln>
                            <a:noFill/>
                          </a:ln>
                          <a:solidFill>
                            <a:srgbClr val="000000"/>
                          </a:solidFill>
                          <a:effectLst/>
                          <a:latin typeface="Arial" charset="0"/>
                          <a:ea typeface="Times New Roman" charset="0"/>
                        </a:rPr>
                        <a:t>th</a:t>
                      </a:r>
                      <a:r>
                        <a:rPr kumimoji="0" lang="en-GB" sz="2000" b="1" i="0" u="none" strike="noStrike" cap="none" normalizeH="0" baseline="0" dirty="0">
                          <a:ln>
                            <a:noFill/>
                          </a:ln>
                          <a:solidFill>
                            <a:srgbClr val="000000"/>
                          </a:solidFill>
                          <a:effectLst/>
                          <a:latin typeface="Arial" charset="0"/>
                          <a:ea typeface="Times New Roman" charset="0"/>
                        </a:rPr>
                        <a:t> letter – 2 Cor 1–9</a:t>
                      </a:r>
                      <a:endParaRPr kumimoji="0" lang="en-US" sz="2000" b="1" i="0" u="none" strike="noStrike" cap="none" normalizeH="0" baseline="0" dirty="0">
                        <a:ln>
                          <a:noFill/>
                        </a:ln>
                        <a:solidFill>
                          <a:srgbClr val="000000"/>
                        </a:solidFill>
                        <a:effectLst/>
                        <a:latin typeface="Arial" charset="0"/>
                        <a:ea typeface="Times New Roman"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4</a:t>
                      </a:r>
                      <a:r>
                        <a:rPr kumimoji="0" lang="en-GB" sz="2000" b="1" i="0" u="none" strike="noStrike" cap="none" normalizeH="0" baseline="30000" dirty="0">
                          <a:ln>
                            <a:noFill/>
                          </a:ln>
                          <a:solidFill>
                            <a:srgbClr val="000000"/>
                          </a:solidFill>
                          <a:effectLst/>
                          <a:latin typeface="Arial" charset="0"/>
                          <a:ea typeface="Times New Roman" charset="0"/>
                        </a:rPr>
                        <a:t>th</a:t>
                      </a:r>
                      <a:r>
                        <a:rPr kumimoji="0" lang="en-GB" sz="2000" b="1" i="0" u="none" strike="noStrike" cap="none" normalizeH="0" baseline="0" dirty="0">
                          <a:ln>
                            <a:noFill/>
                          </a:ln>
                          <a:solidFill>
                            <a:srgbClr val="000000"/>
                          </a:solidFill>
                          <a:effectLst/>
                          <a:latin typeface="Arial" charset="0"/>
                          <a:ea typeface="Times New Roman" charset="0"/>
                        </a:rPr>
                        <a:t> letter – </a:t>
                      </a:r>
                      <a:r>
                        <a:rPr kumimoji="0" lang="ar-SA" sz="2000" b="1" i="0" u="none" strike="noStrike" cap="none" normalizeH="0" baseline="0" dirty="0">
                          <a:ln>
                            <a:noFill/>
                          </a:ln>
                          <a:solidFill>
                            <a:srgbClr val="000000"/>
                          </a:solidFill>
                          <a:effectLst/>
                          <a:latin typeface="Arial" charset="0"/>
                          <a:ea typeface="Times New Roman" charset="0"/>
                        </a:rPr>
                        <a:t>2 </a:t>
                      </a:r>
                      <a:r>
                        <a:rPr kumimoji="0" lang="ar-SA" sz="2000" b="1" i="0" u="none" strike="noStrike" cap="none" normalizeH="0" baseline="0" dirty="0" err="1">
                          <a:ln>
                            <a:noFill/>
                          </a:ln>
                          <a:solidFill>
                            <a:srgbClr val="000000"/>
                          </a:solidFill>
                          <a:effectLst/>
                          <a:latin typeface="Arial" charset="0"/>
                          <a:ea typeface="Times New Roman" charset="0"/>
                        </a:rPr>
                        <a:t>كورنثوس</a:t>
                      </a:r>
                      <a:endParaRPr kumimoji="0" lang="en-GB" sz="2000" b="1" i="0" u="none" strike="noStrike" cap="none" normalizeH="0" baseline="0" dirty="0">
                        <a:ln>
                          <a:noFill/>
                        </a:ln>
                        <a:solidFill>
                          <a:srgbClr val="000000"/>
                        </a:solidFill>
                        <a:effectLst/>
                        <a:latin typeface="Arial" charset="0"/>
                        <a:ea typeface="ＭＳ Ｐゴシック" charset="0"/>
                        <a:cs typeface="Arial"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6"/>
                  </a:ext>
                </a:extLst>
              </a:tr>
              <a:tr h="45710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5</a:t>
                      </a:r>
                      <a:r>
                        <a:rPr kumimoji="0" lang="en-GB" sz="2000" b="1" i="0" u="none" strike="noStrike" cap="none" normalizeH="0" baseline="30000" dirty="0">
                          <a:ln>
                            <a:noFill/>
                          </a:ln>
                          <a:solidFill>
                            <a:srgbClr val="000000"/>
                          </a:solidFill>
                          <a:effectLst/>
                          <a:latin typeface="Arial" charset="0"/>
                          <a:ea typeface="Times New Roman" charset="0"/>
                        </a:rPr>
                        <a:t>th</a:t>
                      </a:r>
                      <a:r>
                        <a:rPr kumimoji="0" lang="en-GB" sz="2000" b="1" i="0" u="none" strike="noStrike" cap="none" normalizeH="0" baseline="0" dirty="0">
                          <a:ln>
                            <a:noFill/>
                          </a:ln>
                          <a:solidFill>
                            <a:srgbClr val="000000"/>
                          </a:solidFill>
                          <a:effectLst/>
                          <a:latin typeface="Arial" charset="0"/>
                          <a:ea typeface="Times New Roman" charset="0"/>
                        </a:rPr>
                        <a:t> letter – 2 Cor 10–13</a:t>
                      </a:r>
                      <a:endParaRPr kumimoji="0" lang="en-US" sz="2000" b="1" i="0" u="none" strike="noStrike" cap="none" normalizeH="0" baseline="0" dirty="0">
                        <a:ln>
                          <a:noFill/>
                        </a:ln>
                        <a:solidFill>
                          <a:srgbClr val="000000"/>
                        </a:solidFill>
                        <a:effectLst/>
                        <a:latin typeface="Arial" charset="0"/>
                        <a:ea typeface="Times New Roman"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sz="2000" b="1" i="0" u="none" strike="noStrike" cap="none" normalizeH="0" baseline="0">
                        <a:ln>
                          <a:noFill/>
                        </a:ln>
                        <a:solidFill>
                          <a:srgbClr val="000000"/>
                        </a:solidFill>
                        <a:effectLst/>
                        <a:latin typeface="Arial" charset="0"/>
                        <a:ea typeface="ＭＳ Ｐゴシック" charset="0"/>
                        <a:cs typeface="Arial"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7"/>
                  </a:ext>
                </a:extLst>
              </a:tr>
              <a:tr h="39622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a:ln>
                            <a:noFill/>
                          </a:ln>
                          <a:solidFill>
                            <a:srgbClr val="000000"/>
                          </a:solidFill>
                          <a:effectLst/>
                          <a:latin typeface="Arial" charset="0"/>
                          <a:ea typeface="Times New Roman" charset="0"/>
                        </a:rPr>
                        <a:t>3</a:t>
                      </a:r>
                      <a:r>
                        <a:rPr kumimoji="0" lang="en-GB" sz="2000" b="1" i="0" u="none" strike="noStrike" cap="none" normalizeH="0" baseline="30000">
                          <a:ln>
                            <a:noFill/>
                          </a:ln>
                          <a:solidFill>
                            <a:srgbClr val="000000"/>
                          </a:solidFill>
                          <a:effectLst/>
                          <a:latin typeface="Arial" charset="0"/>
                          <a:ea typeface="Times New Roman" charset="0"/>
                        </a:rPr>
                        <a:t>rd</a:t>
                      </a:r>
                      <a:r>
                        <a:rPr kumimoji="0" lang="en-GB" sz="2000" b="1" i="0" u="none" strike="noStrike" cap="none" normalizeH="0" baseline="0">
                          <a:ln>
                            <a:noFill/>
                          </a:ln>
                          <a:solidFill>
                            <a:srgbClr val="000000"/>
                          </a:solidFill>
                          <a:effectLst/>
                          <a:latin typeface="Arial" charset="0"/>
                          <a:ea typeface="Times New Roman" charset="0"/>
                        </a:rPr>
                        <a:t> visit to Corinth</a:t>
                      </a:r>
                      <a:endParaRPr kumimoji="0" lang="en-US" sz="2000" b="1" i="0" u="none" strike="noStrike" cap="none" normalizeH="0" baseline="0">
                        <a:ln>
                          <a:noFill/>
                        </a:ln>
                        <a:solidFill>
                          <a:srgbClr val="000000"/>
                        </a:solidFill>
                        <a:effectLst/>
                        <a:latin typeface="Arial" charset="0"/>
                        <a:ea typeface="Times New Roman"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2000" b="1" i="0" u="none" strike="noStrike" cap="none" normalizeH="0" baseline="0" dirty="0">
                          <a:ln>
                            <a:noFill/>
                          </a:ln>
                          <a:solidFill>
                            <a:srgbClr val="000000"/>
                          </a:solidFill>
                          <a:effectLst/>
                          <a:latin typeface="Arial" charset="0"/>
                          <a:ea typeface="Times New Roman" charset="0"/>
                        </a:rPr>
                        <a:t>3</a:t>
                      </a:r>
                      <a:r>
                        <a:rPr kumimoji="0" lang="en-GB" sz="2000" b="1" i="0" u="none" strike="noStrike" cap="none" normalizeH="0" baseline="30000" dirty="0">
                          <a:ln>
                            <a:noFill/>
                          </a:ln>
                          <a:solidFill>
                            <a:srgbClr val="000000"/>
                          </a:solidFill>
                          <a:effectLst/>
                          <a:latin typeface="Arial" charset="0"/>
                          <a:ea typeface="Times New Roman" charset="0"/>
                        </a:rPr>
                        <a:t>rd</a:t>
                      </a:r>
                      <a:r>
                        <a:rPr kumimoji="0" lang="en-GB" sz="2000" b="1" i="0" u="none" strike="noStrike" cap="none" normalizeH="0" baseline="0" dirty="0">
                          <a:ln>
                            <a:noFill/>
                          </a:ln>
                          <a:solidFill>
                            <a:srgbClr val="000000"/>
                          </a:solidFill>
                          <a:effectLst/>
                          <a:latin typeface="Arial" charset="0"/>
                          <a:ea typeface="Times New Roman" charset="0"/>
                        </a:rPr>
                        <a:t> visit to Corinth</a:t>
                      </a:r>
                      <a:endParaRPr kumimoji="0" lang="en-GB" sz="2000" b="1" i="0" u="none" strike="noStrike" cap="none" normalizeH="0" baseline="0" dirty="0">
                        <a:ln>
                          <a:noFill/>
                        </a:ln>
                        <a:solidFill>
                          <a:srgbClr val="000000"/>
                        </a:solidFill>
                        <a:effectLst/>
                        <a:latin typeface="Arial" charset="0"/>
                        <a:ea typeface="ＭＳ Ｐゴシック" charset="0"/>
                        <a:cs typeface="Arial"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8"/>
                  </a:ext>
                </a:extLst>
              </a:tr>
            </a:tbl>
          </a:graphicData>
        </a:graphic>
      </p:graphicFrame>
      <p:sp>
        <p:nvSpPr>
          <p:cNvPr id="172066" name="Rectangle 35"/>
          <p:cNvSpPr>
            <a:spLocks noGrp="1" noChangeArrowheads="1"/>
          </p:cNvSpPr>
          <p:nvPr>
            <p:ph type="title"/>
          </p:nvPr>
        </p:nvSpPr>
        <p:spPr>
          <a:xfrm>
            <a:off x="457200" y="274638"/>
            <a:ext cx="8229600" cy="944562"/>
          </a:xfrm>
        </p:spPr>
        <p:txBody>
          <a:bodyPr/>
          <a:lstStyle/>
          <a:p>
            <a:pPr eaLnBrk="1" hangingPunct="1"/>
            <a:r>
              <a:rPr lang="en-US">
                <a:solidFill>
                  <a:srgbClr val="99FF33"/>
                </a:solidFill>
                <a:latin typeface="Accordance" panose="00000400000000000000" pitchFamily="2" charset="-78"/>
                <a:ea typeface="Accordance" panose="00000400000000000000" pitchFamily="2" charset="-78"/>
                <a:cs typeface="Accordance" panose="00000400000000000000" pitchFamily="2" charset="-78"/>
              </a:rPr>
              <a:t>Number of letters and visits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7587"/>
                                        </p:tgtEl>
                                        <p:attrNameLst>
                                          <p:attrName>style.visibility</p:attrName>
                                        </p:attrNameLst>
                                      </p:cBhvr>
                                      <p:to>
                                        <p:strVal val="visible"/>
                                      </p:to>
                                    </p:set>
                                    <p:animEffect transition="in" filter="fade">
                                      <p:cBhvr>
                                        <p:cTn id="7" dur="2000"/>
                                        <p:tgtEl>
                                          <p:spTgt spid="675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فَإِنَّنَا لَسْنَا نَكْرِزُ بِأَنْفُسِنَا، بَلْ بِٱلْمَسِيحِ يَسُوعَ رَبًّا، وَلَكِنْ بِأَنْفُسِنَا عَبِيدًا لَكُمْ مِنْ أَجْلِ يَسُوعَ. ٦ لِأَنَّ </a:t>
            </a:r>
            <a:r>
              <a:rPr kumimoji="0" lang="ar-JO" altLang="zh-CN" sz="3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zh-CN" sz="3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قَالَ: «أَنْ يُشْرِقَ نُورٌ مِنْ ظُلْمَةٍ»، هُوَ </a:t>
            </a:r>
            <a:r>
              <a:rPr kumimoji="0" lang="ar-JO" altLang="zh-CN" sz="3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أَشْرَقَ فِي قُلُوبِنَا، لِإِنَارَةِ مَعْرِفَةِ مَجْدِ </a:t>
            </a:r>
            <a:r>
              <a:rPr kumimoji="0" lang="ar-JO" altLang="zh-CN" sz="3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فِي وَجْهِ يَسُوعَ </a:t>
            </a:r>
            <a:r>
              <a:rPr kumimoji="0" lang="ar-JO" altLang="zh-CN" sz="3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ٱلْمَسِيحِ</a:t>
            </a:r>
            <a:r>
              <a:rPr kumimoji="0" lang="ar-JO"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95917" y="65344"/>
            <a:ext cx="67999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6273536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3057" name="Picture 2" descr="bv3000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173058" name="Picture 4" descr="NSTSO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68738"/>
            <a:ext cx="4413250" cy="298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613" name="Rectangle 5"/>
          <p:cNvSpPr>
            <a:spLocks noChangeArrowheads="1"/>
          </p:cNvSpPr>
          <p:nvPr/>
        </p:nvSpPr>
        <p:spPr bwMode="auto">
          <a:xfrm>
            <a:off x="1006430" y="1852881"/>
            <a:ext cx="7686720" cy="1323439"/>
          </a:xfrm>
          <a:prstGeom prst="rect">
            <a:avLst/>
          </a:prstGeom>
          <a:solidFill>
            <a:schemeClr val="accent1">
              <a:alpha val="3999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r"/>
            <a:r>
              <a:rPr lang="en-GB" sz="4000" b="1" dirty="0">
                <a:solidFill>
                  <a:srgbClr val="000066"/>
                </a:solidFill>
                <a:latin typeface="Accordance" panose="00000400000000000000" pitchFamily="2" charset="-78"/>
                <a:ea typeface="Accordance" panose="00000400000000000000" pitchFamily="2" charset="-78"/>
                <a:cs typeface="Accordance" panose="00000400000000000000" pitchFamily="2" charset="-78"/>
              </a:rPr>
              <a:t>1st letter to the Corinthian church</a:t>
            </a:r>
          </a:p>
          <a:p>
            <a:pPr algn="r"/>
            <a:r>
              <a:rPr lang="en-GB" sz="4000" b="1" i="1" dirty="0">
                <a:solidFill>
                  <a:srgbClr val="000066"/>
                </a:solidFill>
                <a:latin typeface="Accordance" panose="00000400000000000000" pitchFamily="2" charset="-78"/>
                <a:ea typeface="Accordance" panose="00000400000000000000" pitchFamily="2" charset="-78"/>
                <a:cs typeface="Accordance" panose="00000400000000000000" pitchFamily="2" charset="-78"/>
              </a:rPr>
              <a:t>= "previous" letter (1 Cor. 5:1)</a:t>
            </a:r>
          </a:p>
        </p:txBody>
      </p:sp>
      <p:sp>
        <p:nvSpPr>
          <p:cNvPr id="68614" name="Rectangle 6"/>
          <p:cNvSpPr>
            <a:spLocks noChangeArrowheads="1"/>
          </p:cNvSpPr>
          <p:nvPr/>
        </p:nvSpPr>
        <p:spPr bwMode="auto">
          <a:xfrm>
            <a:off x="2141387" y="3300681"/>
            <a:ext cx="6548588" cy="1323439"/>
          </a:xfrm>
          <a:prstGeom prst="rect">
            <a:avLst/>
          </a:prstGeom>
          <a:solidFill>
            <a:schemeClr val="accent1">
              <a:alpha val="3999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r"/>
            <a:r>
              <a:rPr lang="en-GB" sz="4000" b="1">
                <a:solidFill>
                  <a:srgbClr val="000066"/>
                </a:solidFill>
                <a:latin typeface="Accordance" panose="00000400000000000000" pitchFamily="2" charset="-78"/>
                <a:ea typeface="Accordance" panose="00000400000000000000" pitchFamily="2" charset="-78"/>
                <a:cs typeface="Accordance" panose="00000400000000000000" pitchFamily="2" charset="-78"/>
              </a:rPr>
              <a:t>2nd letter to the Corinthians</a:t>
            </a:r>
            <a:r>
              <a:rPr lang="en-GB" sz="4000" b="1" i="1">
                <a:solidFill>
                  <a:srgbClr val="000066"/>
                </a:solidFill>
                <a:latin typeface="Accordance" panose="00000400000000000000" pitchFamily="2" charset="-78"/>
                <a:ea typeface="Accordance" panose="00000400000000000000" pitchFamily="2" charset="-78"/>
                <a:cs typeface="Accordance" panose="00000400000000000000" pitchFamily="2" charset="-78"/>
              </a:rPr>
              <a:t> </a:t>
            </a:r>
          </a:p>
          <a:p>
            <a:pPr algn="r"/>
            <a:r>
              <a:rPr lang="en-GB" sz="4000" b="1" i="1">
                <a:solidFill>
                  <a:srgbClr val="000066"/>
                </a:solidFill>
                <a:latin typeface="Accordance" panose="00000400000000000000" pitchFamily="2" charset="-78"/>
                <a:ea typeface="Accordance" panose="00000400000000000000" pitchFamily="2" charset="-78"/>
                <a:cs typeface="Accordance" panose="00000400000000000000" pitchFamily="2" charset="-78"/>
              </a:rPr>
              <a:t> = 1 Corinthians</a:t>
            </a:r>
          </a:p>
        </p:txBody>
      </p:sp>
      <p:sp>
        <p:nvSpPr>
          <p:cNvPr id="2" name="Title 1"/>
          <p:cNvSpPr>
            <a:spLocks noGrp="1"/>
          </p:cNvSpPr>
          <p:nvPr>
            <p:ph type="title"/>
          </p:nvPr>
        </p:nvSpPr>
        <p:spPr/>
        <p:txBody>
          <a:bodyPr/>
          <a:lstStyle/>
          <a:p>
            <a:pPr algn="l">
              <a:defRPr/>
            </a:pPr>
            <a:r>
              <a:rPr lang="en-US" sz="8000" kern="10" dirty="0">
                <a:ln w="19050" cap="flat" cmpd="sng" algn="ctr">
                  <a:solidFill>
                    <a:srgbClr val="99CCFF"/>
                  </a:solidFill>
                  <a:prstDash val="solid"/>
                  <a:round/>
                </a:ln>
                <a:solidFill>
                  <a:srgbClr val="0066CC"/>
                </a:solidFill>
                <a:effectLst>
                  <a:outerShdw blurRad="63500" dist="38100" dir="2700000" algn="ctr" rotWithShape="0">
                    <a:srgbClr val="990000">
                      <a:alpha val="75000"/>
                    </a:srgbClr>
                  </a:outerShdw>
                </a:effectLst>
                <a:latin typeface="Accordance" panose="00000400000000000000" pitchFamily="2" charset="-78"/>
                <a:ea typeface="Accordance" panose="00000400000000000000" pitchFamily="2" charset="-78"/>
                <a:cs typeface="Accordance" panose="00000400000000000000" pitchFamily="2" charset="-78"/>
              </a:rPr>
              <a:t>Paul</a:t>
            </a:r>
            <a:r>
              <a:rPr lang="fr-FR" sz="8000" kern="10" dirty="0">
                <a:ln w="19050" cap="flat" cmpd="sng" algn="ctr">
                  <a:solidFill>
                    <a:srgbClr val="99CCFF"/>
                  </a:solidFill>
                  <a:prstDash val="solid"/>
                  <a:round/>
                </a:ln>
                <a:solidFill>
                  <a:srgbClr val="0066CC"/>
                </a:solidFill>
                <a:effectLst>
                  <a:outerShdw blurRad="63500" dist="38100" dir="2700000" algn="ctr" rotWithShape="0">
                    <a:srgbClr val="990000">
                      <a:alpha val="75000"/>
                    </a:srgbClr>
                  </a:outerShdw>
                </a:effectLst>
                <a:latin typeface="Accordance" panose="00000400000000000000" pitchFamily="2" charset="-78"/>
                <a:ea typeface="Accordance" panose="00000400000000000000" pitchFamily="2" charset="-78"/>
                <a:cs typeface="Accordance" panose="00000400000000000000" pitchFamily="2" charset="-78"/>
              </a:rPr>
              <a:t>'</a:t>
            </a:r>
            <a:r>
              <a:rPr lang="en-US" sz="8000" kern="10" dirty="0">
                <a:ln w="19050" cap="flat" cmpd="sng" algn="ctr">
                  <a:solidFill>
                    <a:srgbClr val="99CCFF"/>
                  </a:solidFill>
                  <a:prstDash val="solid"/>
                  <a:round/>
                </a:ln>
                <a:solidFill>
                  <a:srgbClr val="0066CC"/>
                </a:solidFill>
                <a:effectLst>
                  <a:outerShdw blurRad="63500" dist="38100" dir="2700000" algn="ctr" rotWithShape="0">
                    <a:srgbClr val="990000">
                      <a:alpha val="75000"/>
                    </a:srgbClr>
                  </a:outerShdw>
                </a:effectLst>
                <a:latin typeface="Accordance" panose="00000400000000000000" pitchFamily="2" charset="-78"/>
                <a:ea typeface="Accordance" panose="00000400000000000000" pitchFamily="2" charset="-78"/>
                <a:cs typeface="Accordance" panose="00000400000000000000" pitchFamily="2" charset="-78"/>
              </a:rPr>
              <a:t>s First Visit</a:t>
            </a:r>
            <a:endParaRPr lang="en-US" sz="9600" dirty="0">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68613"/>
                                        </p:tgtEl>
                                        <p:attrNameLst>
                                          <p:attrName>style.visibility</p:attrName>
                                        </p:attrNameLst>
                                      </p:cBhvr>
                                      <p:to>
                                        <p:strVal val="visible"/>
                                      </p:to>
                                    </p:set>
                                    <p:animEffect transition="in" filter="fade">
                                      <p:cBhvr>
                                        <p:cTn id="7" dur="2000"/>
                                        <p:tgtEl>
                                          <p:spTgt spid="68613"/>
                                        </p:tgtEl>
                                      </p:cBhvr>
                                    </p:animEffect>
                                    <p:anim calcmode="lin" valueType="num">
                                      <p:cBhvr>
                                        <p:cTn id="8" dur="2000" fill="hold"/>
                                        <p:tgtEl>
                                          <p:spTgt spid="68613"/>
                                        </p:tgtEl>
                                        <p:attrNameLst>
                                          <p:attrName>ppt_x</p:attrName>
                                        </p:attrNameLst>
                                      </p:cBhvr>
                                      <p:tavLst>
                                        <p:tav tm="0">
                                          <p:val>
                                            <p:strVal val="#ppt_x"/>
                                          </p:val>
                                        </p:tav>
                                        <p:tav tm="100000">
                                          <p:val>
                                            <p:strVal val="#ppt_x"/>
                                          </p:val>
                                        </p:tav>
                                      </p:tavLst>
                                    </p:anim>
                                    <p:anim calcmode="lin" valueType="num">
                                      <p:cBhvr>
                                        <p:cTn id="9" dur="2000" fill="hold"/>
                                        <p:tgtEl>
                                          <p:spTgt spid="68613"/>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47" presetClass="entr" presetSubtype="0" fill="hold" grpId="0" nodeType="afterEffect">
                                  <p:stCondLst>
                                    <p:cond delay="0"/>
                                  </p:stCondLst>
                                  <p:childTnLst>
                                    <p:set>
                                      <p:cBhvr>
                                        <p:cTn id="12" dur="1" fill="hold">
                                          <p:stCondLst>
                                            <p:cond delay="0"/>
                                          </p:stCondLst>
                                        </p:cTn>
                                        <p:tgtEl>
                                          <p:spTgt spid="68614"/>
                                        </p:tgtEl>
                                        <p:attrNameLst>
                                          <p:attrName>style.visibility</p:attrName>
                                        </p:attrNameLst>
                                      </p:cBhvr>
                                      <p:to>
                                        <p:strVal val="visible"/>
                                      </p:to>
                                    </p:set>
                                    <p:animEffect transition="in" filter="fade">
                                      <p:cBhvr>
                                        <p:cTn id="13" dur="2000"/>
                                        <p:tgtEl>
                                          <p:spTgt spid="68614"/>
                                        </p:tgtEl>
                                      </p:cBhvr>
                                    </p:animEffect>
                                    <p:anim calcmode="lin" valueType="num">
                                      <p:cBhvr>
                                        <p:cTn id="14" dur="2000" fill="hold"/>
                                        <p:tgtEl>
                                          <p:spTgt spid="68614"/>
                                        </p:tgtEl>
                                        <p:attrNameLst>
                                          <p:attrName>ppt_x</p:attrName>
                                        </p:attrNameLst>
                                      </p:cBhvr>
                                      <p:tavLst>
                                        <p:tav tm="0">
                                          <p:val>
                                            <p:strVal val="#ppt_x"/>
                                          </p:val>
                                        </p:tav>
                                        <p:tav tm="100000">
                                          <p:val>
                                            <p:strVal val="#ppt_x"/>
                                          </p:val>
                                        </p:tav>
                                      </p:tavLst>
                                    </p:anim>
                                    <p:anim calcmode="lin" valueType="num">
                                      <p:cBhvr>
                                        <p:cTn id="15" dur="2000" fill="hold"/>
                                        <p:tgtEl>
                                          <p:spTgt spid="686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3" grpId="0" animBg="1"/>
      <p:bldP spid="68614" grpId="0" animBg="1"/>
    </p:bld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4081" name="Picture 2" descr="bv30040"/>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174082" name="Picture 3" descr="CPLCL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5400" y="2971800"/>
            <a:ext cx="3816350" cy="381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083" name="WordArt 4"/>
          <p:cNvSpPr>
            <a:spLocks noChangeArrowheads="1" noChangeShapeType="1" noTextEdit="1"/>
          </p:cNvSpPr>
          <p:nvPr/>
        </p:nvSpPr>
        <p:spPr bwMode="auto">
          <a:xfrm>
            <a:off x="457200" y="381000"/>
            <a:ext cx="6248400" cy="1133475"/>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sp3d>
          </a:bodyPr>
          <a:lstStyle/>
          <a:p>
            <a:pPr algn="ctr"/>
            <a:endParaRPr lang="en-US" sz="3600" b="1" kern="10">
              <a:ln w="9525">
                <a:round/>
                <a:headEnd/>
                <a:tailEnd/>
              </a:ln>
              <a:gradFill rotWithShape="1">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69637" name="Rectangle 5"/>
          <p:cNvSpPr>
            <a:spLocks noChangeArrowheads="1"/>
          </p:cNvSpPr>
          <p:nvPr/>
        </p:nvSpPr>
        <p:spPr bwMode="auto">
          <a:xfrm>
            <a:off x="179388" y="1341438"/>
            <a:ext cx="8856662" cy="768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a:r>
              <a:rPr lang="en-US" sz="4400" b="1" dirty="0">
                <a:solidFill>
                  <a:srgbClr val="FFFF99"/>
                </a:solidFill>
                <a:latin typeface="Accordance" panose="00000400000000000000" pitchFamily="2" charset="-78"/>
                <a:ea typeface="Accordance" panose="00000400000000000000" pitchFamily="2" charset="-78"/>
                <a:cs typeface="Accordance" panose="00000400000000000000" pitchFamily="2" charset="-78"/>
              </a:rPr>
              <a:t>"</a:t>
            </a:r>
            <a:r>
              <a:rPr lang="en-GB" sz="4400" b="1" dirty="0">
                <a:solidFill>
                  <a:srgbClr val="FFFF99"/>
                </a:solidFill>
                <a:latin typeface="Accordance" panose="00000400000000000000" pitchFamily="2" charset="-78"/>
                <a:ea typeface="Accordance" panose="00000400000000000000" pitchFamily="2" charset="-78"/>
                <a:cs typeface="Accordance" panose="00000400000000000000" pitchFamily="2" charset="-78"/>
              </a:rPr>
              <a:t>PAINFUL VISIT" (2 Cor. 2:1)</a:t>
            </a:r>
            <a:endParaRPr lang="en-GB" sz="4400" b="1" i="1" dirty="0">
              <a:solidFill>
                <a:srgbClr val="FFFF99"/>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69638" name="Rectangle 6"/>
          <p:cNvSpPr>
            <a:spLocks noChangeArrowheads="1"/>
          </p:cNvSpPr>
          <p:nvPr/>
        </p:nvSpPr>
        <p:spPr bwMode="auto">
          <a:xfrm>
            <a:off x="684213" y="2392363"/>
            <a:ext cx="4967287"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r>
              <a:rPr lang="en-GB" sz="44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Then wrote 3</a:t>
            </a:r>
            <a:r>
              <a:rPr lang="en-GB" sz="4400" b="1" baseline="30000" dirty="0">
                <a:solidFill>
                  <a:schemeClr val="bg1"/>
                </a:solidFill>
                <a:latin typeface="Accordance" panose="00000400000000000000" pitchFamily="2" charset="-78"/>
                <a:ea typeface="Accordance" panose="00000400000000000000" pitchFamily="2" charset="-78"/>
                <a:cs typeface="Accordance" panose="00000400000000000000" pitchFamily="2" charset="-78"/>
              </a:rPr>
              <a:t>rd</a:t>
            </a:r>
            <a:r>
              <a:rPr lang="en-GB" sz="44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 letter, called the "severe" letter</a:t>
            </a:r>
            <a:r>
              <a:rPr lang="en-US" sz="44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 </a:t>
            </a:r>
          </a:p>
        </p:txBody>
      </p:sp>
      <p:sp>
        <p:nvSpPr>
          <p:cNvPr id="69639" name="Rectangle 7"/>
          <p:cNvSpPr>
            <a:spLocks noChangeArrowheads="1"/>
          </p:cNvSpPr>
          <p:nvPr/>
        </p:nvSpPr>
        <p:spPr bwMode="auto">
          <a:xfrm>
            <a:off x="648351" y="5006807"/>
            <a:ext cx="4592924" cy="144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just"/>
            <a:r>
              <a:rPr lang="en-GB" sz="44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Then his 4</a:t>
            </a:r>
            <a:r>
              <a:rPr lang="en-GB" sz="4400" b="1" baseline="30000" dirty="0">
                <a:solidFill>
                  <a:schemeClr val="bg1"/>
                </a:solidFill>
                <a:latin typeface="Accordance" panose="00000400000000000000" pitchFamily="2" charset="-78"/>
                <a:ea typeface="Accordance" panose="00000400000000000000" pitchFamily="2" charset="-78"/>
                <a:cs typeface="Accordance" panose="00000400000000000000" pitchFamily="2" charset="-78"/>
              </a:rPr>
              <a:t>th</a:t>
            </a:r>
            <a:r>
              <a:rPr lang="en-GB" sz="44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 letter </a:t>
            </a:r>
            <a:br>
              <a:rPr lang="en-GB" sz="44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br>
            <a:r>
              <a:rPr lang="en-GB" sz="44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was </a:t>
            </a:r>
            <a:r>
              <a:rPr lang="ar-SA" sz="44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2 </a:t>
            </a:r>
            <a:r>
              <a:rPr lang="ar-SA" sz="4400" b="1" dirty="0" err="1">
                <a:solidFill>
                  <a:schemeClr val="bg1"/>
                </a:solidFill>
                <a:latin typeface="Accordance" panose="00000400000000000000" pitchFamily="2" charset="-78"/>
                <a:ea typeface="Accordance" panose="00000400000000000000" pitchFamily="2" charset="-78"/>
                <a:cs typeface="Accordance" panose="00000400000000000000" pitchFamily="2" charset="-78"/>
              </a:rPr>
              <a:t>كورنثوس</a:t>
            </a:r>
            <a:endParaRPr lang="en-GB" sz="44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2" name="Title 1"/>
          <p:cNvSpPr>
            <a:spLocks noGrp="1"/>
          </p:cNvSpPr>
          <p:nvPr>
            <p:ph type="title"/>
          </p:nvPr>
        </p:nvSpPr>
        <p:spPr/>
        <p:txBody>
          <a:bodyPr/>
          <a:lstStyle/>
          <a:p>
            <a:pPr>
              <a:defRPr/>
            </a:pPr>
            <a:r>
              <a:rPr lang="en-US" sz="7200" b="1" kern="10" dirty="0">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latin typeface="Accordance" panose="00000400000000000000" pitchFamily="2" charset="-78"/>
                <a:ea typeface="Accordance" panose="00000400000000000000" pitchFamily="2" charset="-78"/>
                <a:cs typeface="Accordance" panose="00000400000000000000" pitchFamily="2" charset="-78"/>
              </a:rPr>
              <a:t>Paul</a:t>
            </a:r>
            <a:r>
              <a:rPr lang="fr-FR" sz="7200" b="1" kern="10" dirty="0">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latin typeface="Accordance" panose="00000400000000000000" pitchFamily="2" charset="-78"/>
                <a:ea typeface="Accordance" panose="00000400000000000000" pitchFamily="2" charset="-78"/>
                <a:cs typeface="Accordance" panose="00000400000000000000" pitchFamily="2" charset="-78"/>
              </a:rPr>
              <a:t>'</a:t>
            </a:r>
            <a:r>
              <a:rPr lang="en-US" sz="7200" b="1" kern="10" dirty="0">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latin typeface="Accordance" panose="00000400000000000000" pitchFamily="2" charset="-78"/>
                <a:ea typeface="Accordance" panose="00000400000000000000" pitchFamily="2" charset="-78"/>
                <a:cs typeface="Accordance" panose="00000400000000000000" pitchFamily="2" charset="-78"/>
              </a:rPr>
              <a:t>s Second Visit</a:t>
            </a:r>
            <a:endParaRPr lang="en-US" sz="8800" dirty="0">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9637"/>
                                        </p:tgtEl>
                                        <p:attrNameLst>
                                          <p:attrName>style.visibility</p:attrName>
                                        </p:attrNameLst>
                                      </p:cBhvr>
                                      <p:to>
                                        <p:strVal val="visible"/>
                                      </p:to>
                                    </p:set>
                                    <p:animEffect transition="in" filter="fade">
                                      <p:cBhvr>
                                        <p:cTn id="7" dur="2000"/>
                                        <p:tgtEl>
                                          <p:spTgt spid="69637"/>
                                        </p:tgtEl>
                                      </p:cBhvr>
                                    </p:animEffect>
                                  </p:childTnLst>
                                </p:cTn>
                              </p:par>
                            </p:childTnLst>
                          </p:cTn>
                        </p:par>
                        <p:par>
                          <p:cTn id="8" fill="hold" nodeType="afterGroup">
                            <p:stCondLst>
                              <p:cond delay="2000"/>
                            </p:stCondLst>
                            <p:childTnLst>
                              <p:par>
                                <p:cTn id="9" presetID="29" presetClass="entr" presetSubtype="0" fill="hold" grpId="0" nodeType="afterEffect">
                                  <p:stCondLst>
                                    <p:cond delay="0"/>
                                  </p:stCondLst>
                                  <p:childTnLst>
                                    <p:set>
                                      <p:cBhvr>
                                        <p:cTn id="10" dur="1" fill="hold">
                                          <p:stCondLst>
                                            <p:cond delay="0"/>
                                          </p:stCondLst>
                                        </p:cTn>
                                        <p:tgtEl>
                                          <p:spTgt spid="69638"/>
                                        </p:tgtEl>
                                        <p:attrNameLst>
                                          <p:attrName>style.visibility</p:attrName>
                                        </p:attrNameLst>
                                      </p:cBhvr>
                                      <p:to>
                                        <p:strVal val="visible"/>
                                      </p:to>
                                    </p:set>
                                    <p:anim calcmode="lin" valueType="num">
                                      <p:cBhvr>
                                        <p:cTn id="11" dur="1000" fill="hold"/>
                                        <p:tgtEl>
                                          <p:spTgt spid="69638"/>
                                        </p:tgtEl>
                                        <p:attrNameLst>
                                          <p:attrName>ppt_x</p:attrName>
                                        </p:attrNameLst>
                                      </p:cBhvr>
                                      <p:tavLst>
                                        <p:tav tm="0">
                                          <p:val>
                                            <p:strVal val="#ppt_x-.2"/>
                                          </p:val>
                                        </p:tav>
                                        <p:tav tm="100000">
                                          <p:val>
                                            <p:strVal val="#ppt_x"/>
                                          </p:val>
                                        </p:tav>
                                      </p:tavLst>
                                    </p:anim>
                                    <p:anim calcmode="lin" valueType="num">
                                      <p:cBhvr>
                                        <p:cTn id="12" dur="1000" fill="hold"/>
                                        <p:tgtEl>
                                          <p:spTgt spid="69638"/>
                                        </p:tgtEl>
                                        <p:attrNameLst>
                                          <p:attrName>ppt_y</p:attrName>
                                        </p:attrNameLst>
                                      </p:cBhvr>
                                      <p:tavLst>
                                        <p:tav tm="0">
                                          <p:val>
                                            <p:strVal val="#ppt_y"/>
                                          </p:val>
                                        </p:tav>
                                        <p:tav tm="100000">
                                          <p:val>
                                            <p:strVal val="#ppt_y"/>
                                          </p:val>
                                        </p:tav>
                                      </p:tavLst>
                                    </p:anim>
                                    <p:animEffect transition="in" filter="wipe(right)" prLst="gradientSize: 0.1">
                                      <p:cBhvr>
                                        <p:cTn id="13" dur="1000"/>
                                        <p:tgtEl>
                                          <p:spTgt spid="69638"/>
                                        </p:tgtEl>
                                      </p:cBhvr>
                                    </p:animEffect>
                                  </p:childTnLst>
                                </p:cTn>
                              </p:par>
                            </p:childTnLst>
                          </p:cTn>
                        </p:par>
                        <p:par>
                          <p:cTn id="14" fill="hold" nodeType="afterGroup">
                            <p:stCondLst>
                              <p:cond delay="3000"/>
                            </p:stCondLst>
                            <p:childTnLst>
                              <p:par>
                                <p:cTn id="15" presetID="50" presetClass="entr" presetSubtype="0" decel="100000" fill="hold" grpId="0" nodeType="afterEffect">
                                  <p:stCondLst>
                                    <p:cond delay="0"/>
                                  </p:stCondLst>
                                  <p:childTnLst>
                                    <p:set>
                                      <p:cBhvr>
                                        <p:cTn id="16" dur="1" fill="hold">
                                          <p:stCondLst>
                                            <p:cond delay="0"/>
                                          </p:stCondLst>
                                        </p:cTn>
                                        <p:tgtEl>
                                          <p:spTgt spid="69639"/>
                                        </p:tgtEl>
                                        <p:attrNameLst>
                                          <p:attrName>style.visibility</p:attrName>
                                        </p:attrNameLst>
                                      </p:cBhvr>
                                      <p:to>
                                        <p:strVal val="visible"/>
                                      </p:to>
                                    </p:set>
                                    <p:anim calcmode="lin" valueType="num">
                                      <p:cBhvr>
                                        <p:cTn id="17" dur="1000" fill="hold"/>
                                        <p:tgtEl>
                                          <p:spTgt spid="69639"/>
                                        </p:tgtEl>
                                        <p:attrNameLst>
                                          <p:attrName>ppt_w</p:attrName>
                                        </p:attrNameLst>
                                      </p:cBhvr>
                                      <p:tavLst>
                                        <p:tav tm="0">
                                          <p:val>
                                            <p:strVal val="#ppt_w+.3"/>
                                          </p:val>
                                        </p:tav>
                                        <p:tav tm="100000">
                                          <p:val>
                                            <p:strVal val="#ppt_w"/>
                                          </p:val>
                                        </p:tav>
                                      </p:tavLst>
                                    </p:anim>
                                    <p:anim calcmode="lin" valueType="num">
                                      <p:cBhvr>
                                        <p:cTn id="18" dur="1000" fill="hold"/>
                                        <p:tgtEl>
                                          <p:spTgt spid="69639"/>
                                        </p:tgtEl>
                                        <p:attrNameLst>
                                          <p:attrName>ppt_h</p:attrName>
                                        </p:attrNameLst>
                                      </p:cBhvr>
                                      <p:tavLst>
                                        <p:tav tm="0">
                                          <p:val>
                                            <p:strVal val="#ppt_h"/>
                                          </p:val>
                                        </p:tav>
                                        <p:tav tm="100000">
                                          <p:val>
                                            <p:strVal val="#ppt_h"/>
                                          </p:val>
                                        </p:tav>
                                      </p:tavLst>
                                    </p:anim>
                                    <p:animEffect transition="in" filter="fade">
                                      <p:cBhvr>
                                        <p:cTn id="19" dur="1000"/>
                                        <p:tgtEl>
                                          <p:spTgt spid="696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7" grpId="0"/>
      <p:bldP spid="69638" grpId="0"/>
      <p:bldP spid="69639" grpId="0"/>
    </p:bld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p:txBody>
          <a:bodyPr/>
          <a:lstStyle/>
          <a:p>
            <a:pPr eaLnBrk="1" hangingPunct="1">
              <a:defRPr/>
            </a:pPr>
            <a:r>
              <a:rPr lang="en-US" dirty="0">
                <a:effectLst>
                  <a:outerShdw blurRad="63500" dist="125730" dir="18900000" algn="ctr" rotWithShape="0">
                    <a:srgbClr val="000099">
                      <a:alpha val="75000"/>
                    </a:srgbClr>
                  </a:outerShdw>
                </a:effectLst>
                <a:latin typeface="Accordance" panose="00000400000000000000" pitchFamily="2" charset="-78"/>
                <a:ea typeface="Accordance" panose="00000400000000000000" pitchFamily="2" charset="-78"/>
                <a:cs typeface="Accordance" panose="00000400000000000000" pitchFamily="2" charset="-78"/>
              </a:rPr>
              <a:t>Paul</a:t>
            </a:r>
            <a:r>
              <a:rPr lang="fr-FR" dirty="0">
                <a:effectLst>
                  <a:outerShdw blurRad="63500" dist="125730" dir="18900000" algn="ctr" rotWithShape="0">
                    <a:srgbClr val="000099">
                      <a:alpha val="75000"/>
                    </a:srgbClr>
                  </a:outerShdw>
                </a:effectLst>
                <a:latin typeface="Accordance" panose="00000400000000000000" pitchFamily="2" charset="-78"/>
                <a:ea typeface="Accordance" panose="00000400000000000000" pitchFamily="2" charset="-78"/>
                <a:cs typeface="Accordance" panose="00000400000000000000" pitchFamily="2" charset="-78"/>
              </a:rPr>
              <a:t>'</a:t>
            </a:r>
            <a:r>
              <a:rPr lang="en-US" dirty="0">
                <a:effectLst>
                  <a:outerShdw blurRad="63500" dist="125730" dir="18900000" algn="ctr" rotWithShape="0">
                    <a:srgbClr val="000099">
                      <a:alpha val="75000"/>
                    </a:srgbClr>
                  </a:outerShdw>
                </a:effectLst>
                <a:latin typeface="Accordance" panose="00000400000000000000" pitchFamily="2" charset="-78"/>
                <a:ea typeface="Accordance" panose="00000400000000000000" pitchFamily="2" charset="-78"/>
                <a:cs typeface="Accordance" panose="00000400000000000000" pitchFamily="2" charset="-78"/>
              </a:rPr>
              <a:t>s Third Visit</a:t>
            </a: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pic>
        <p:nvPicPr>
          <p:cNvPr id="175106" name="Picture 3" descr="bv30041"/>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175107" name="WordArt 4"/>
          <p:cNvSpPr>
            <a:spLocks noChangeArrowheads="1" noChangeShapeType="1" noTextEdit="1"/>
          </p:cNvSpPr>
          <p:nvPr/>
        </p:nvSpPr>
        <p:spPr bwMode="auto">
          <a:xfrm>
            <a:off x="1187450" y="2060575"/>
            <a:ext cx="6781800" cy="2462213"/>
          </a:xfrm>
          <a:prstGeom prst="rect">
            <a:avLst/>
          </a:prstGeom>
        </p:spPr>
        <p:txBody>
          <a:bodyPr wrap="none" fromWordArt="1">
            <a:prstTxWarp prst="textDoubleWave1">
              <a:avLst>
                <a:gd name="adj1" fmla="val 6500"/>
                <a:gd name="adj2" fmla="val 0"/>
              </a:avLst>
            </a:prstTxWarp>
          </a:bodyPr>
          <a:lstStyle/>
          <a:p>
            <a:pPr algn="dist"/>
            <a:r>
              <a:rPr lang="en-US" sz="3600" kern="10" dirty="0">
                <a:ln w="12700">
                  <a:solidFill>
                    <a:srgbClr val="000099"/>
                  </a:solidFill>
                  <a:round/>
                  <a:headEnd/>
                  <a:tailEnd/>
                </a:ln>
                <a:solidFill>
                  <a:srgbClr val="FF0000"/>
                </a:solidFill>
                <a:effectLst>
                  <a:outerShdw blurRad="63500" dist="125724" dir="18900000" sx="102000" sy="102000" algn="ctr" rotWithShape="0">
                    <a:schemeClr val="bg1">
                      <a:alpha val="75000"/>
                    </a:schemeClr>
                  </a:outerShdw>
                </a:effectLst>
                <a:latin typeface="Accordance" panose="00000400000000000000" pitchFamily="2" charset="-78"/>
                <a:ea typeface="Accordance" panose="00000400000000000000" pitchFamily="2" charset="-78"/>
                <a:cs typeface="Accordance" panose="00000400000000000000" pitchFamily="2" charset="-78"/>
              </a:rPr>
              <a:t>Paul</a:t>
            </a:r>
            <a:r>
              <a:rPr lang="fr-FR" sz="3600" kern="10" dirty="0">
                <a:ln w="12700">
                  <a:solidFill>
                    <a:srgbClr val="000099"/>
                  </a:solidFill>
                  <a:round/>
                  <a:headEnd/>
                  <a:tailEnd/>
                </a:ln>
                <a:solidFill>
                  <a:srgbClr val="FF0000"/>
                </a:solidFill>
                <a:effectLst>
                  <a:outerShdw blurRad="63500" dist="125724" dir="18900000" sx="102000" sy="102000" algn="ctr" rotWithShape="0">
                    <a:schemeClr val="bg1">
                      <a:alpha val="75000"/>
                    </a:schemeClr>
                  </a:outerShdw>
                </a:effectLst>
                <a:latin typeface="Accordance" panose="00000400000000000000" pitchFamily="2" charset="-78"/>
                <a:ea typeface="Accordance" panose="00000400000000000000" pitchFamily="2" charset="-78"/>
                <a:cs typeface="Accordance" panose="00000400000000000000" pitchFamily="2" charset="-78"/>
              </a:rPr>
              <a:t>'</a:t>
            </a:r>
            <a:r>
              <a:rPr lang="en-US" sz="3600" kern="10" dirty="0">
                <a:ln w="12700">
                  <a:solidFill>
                    <a:srgbClr val="000099"/>
                  </a:solidFill>
                  <a:round/>
                  <a:headEnd/>
                  <a:tailEnd/>
                </a:ln>
                <a:solidFill>
                  <a:srgbClr val="FF0000"/>
                </a:solidFill>
                <a:effectLst>
                  <a:outerShdw blurRad="63500" dist="125724" dir="18900000" sx="102000" sy="102000" algn="ctr" rotWithShape="0">
                    <a:schemeClr val="bg1">
                      <a:alpha val="75000"/>
                    </a:schemeClr>
                  </a:outerShdw>
                </a:effectLst>
                <a:latin typeface="Accordance" panose="00000400000000000000" pitchFamily="2" charset="-78"/>
                <a:ea typeface="Accordance" panose="00000400000000000000" pitchFamily="2" charset="-78"/>
                <a:cs typeface="Accordance" panose="00000400000000000000" pitchFamily="2" charset="-78"/>
              </a:rPr>
              <a:t>s Third Visit</a:t>
            </a:r>
          </a:p>
        </p:txBody>
      </p:sp>
      <p:sp>
        <p:nvSpPr>
          <p:cNvPr id="175108" name="TextBox 1"/>
          <p:cNvSpPr txBox="1">
            <a:spLocks noChangeArrowheads="1"/>
          </p:cNvSpPr>
          <p:nvPr/>
        </p:nvSpPr>
        <p:spPr bwMode="auto">
          <a:xfrm>
            <a:off x="971550" y="5013325"/>
            <a:ext cx="7488238"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4000" b="1" dirty="0">
                <a:latin typeface="Accordance" panose="00000400000000000000" pitchFamily="2" charset="-78"/>
                <a:ea typeface="Accordance" panose="00000400000000000000" pitchFamily="2" charset="-78"/>
                <a:cs typeface="Accordance" panose="00000400000000000000" pitchFamily="2" charset="-78"/>
              </a:rPr>
              <a:t>Paul anticipated this visit while penning </a:t>
            </a:r>
            <a:r>
              <a:rPr lang="ar-SA" sz="4000" b="1" dirty="0">
                <a:latin typeface="Accordance" panose="00000400000000000000" pitchFamily="2" charset="-78"/>
                <a:ea typeface="Accordance" panose="00000400000000000000" pitchFamily="2" charset="-78"/>
                <a:cs typeface="Accordance" panose="00000400000000000000" pitchFamily="2" charset="-78"/>
              </a:rPr>
              <a:t>2 </a:t>
            </a:r>
            <a:r>
              <a:rPr lang="ar-SA" sz="4000" b="1" dirty="0" err="1">
                <a:latin typeface="Accordance" panose="00000400000000000000" pitchFamily="2" charset="-78"/>
                <a:ea typeface="Accordance" panose="00000400000000000000" pitchFamily="2" charset="-78"/>
                <a:cs typeface="Accordance" panose="00000400000000000000" pitchFamily="2" charset="-78"/>
              </a:rPr>
              <a:t>كورنثوس</a:t>
            </a:r>
            <a:endParaRPr lang="en-US" sz="4000" b="1" dirty="0">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6129" name="Rectangle 2"/>
          <p:cNvSpPr>
            <a:spLocks noGrp="1" noChangeArrowheads="1"/>
          </p:cNvSpPr>
          <p:nvPr>
            <p:ph type="title"/>
          </p:nvPr>
        </p:nvSpPr>
        <p:spPr/>
        <p:txBody>
          <a:bodyPr/>
          <a:lstStyle/>
          <a:p>
            <a:pPr eaLnBrk="1" hangingPunct="1"/>
            <a:r>
              <a:rPr lang="en-US">
                <a:latin typeface="Accordance" panose="00000400000000000000" pitchFamily="2" charset="-78"/>
                <a:ea typeface="Accordance" panose="00000400000000000000" pitchFamily="2" charset="-78"/>
                <a:cs typeface="Accordance" panose="00000400000000000000" pitchFamily="2" charset="-78"/>
              </a:rPr>
              <a:t>Outline of 1:1–7:16</a:t>
            </a:r>
          </a:p>
        </p:txBody>
      </p:sp>
      <p:pic>
        <p:nvPicPr>
          <p:cNvPr id="176130" name="Picture 3" descr="40"/>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solidFill>
            <a:srgbClr val="FFFF99"/>
          </a:solidFill>
        </p:spPr>
      </p:pic>
      <p:sp>
        <p:nvSpPr>
          <p:cNvPr id="84996" name="WordArt 4"/>
          <p:cNvSpPr>
            <a:spLocks noChangeArrowheads="1" noChangeShapeType="1" noTextEdit="1"/>
          </p:cNvSpPr>
          <p:nvPr/>
        </p:nvSpPr>
        <p:spPr bwMode="auto">
          <a:xfrm>
            <a:off x="304800" y="228600"/>
            <a:ext cx="4495800" cy="990600"/>
          </a:xfrm>
          <a:prstGeom prst="rect">
            <a:avLst/>
          </a:prstGeom>
        </p:spPr>
        <p:txBody>
          <a:bodyPr wrap="none" fromWordArt="1">
            <a:prstTxWarp prst="textDoubleWave1">
              <a:avLst>
                <a:gd name="adj1" fmla="val 6500"/>
                <a:gd name="adj2" fmla="val 0"/>
              </a:avLst>
            </a:prstTxWarp>
          </a:bodyPr>
          <a:lstStyle/>
          <a:p>
            <a:pPr algn="dist"/>
            <a:r>
              <a:rPr lang="en-US" sz="3600" kern="10">
                <a:ln w="12700">
                  <a:solidFill>
                    <a:srgbClr val="000099"/>
                  </a:solidFill>
                  <a:round/>
                  <a:headEnd/>
                  <a:tailEnd/>
                </a:ln>
                <a:solidFill>
                  <a:srgbClr val="FFFF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rPr>
              <a:t>OUTLINE</a:t>
            </a:r>
          </a:p>
        </p:txBody>
      </p:sp>
      <p:sp>
        <p:nvSpPr>
          <p:cNvPr id="84997" name="Rectangle 5"/>
          <p:cNvSpPr>
            <a:spLocks noChangeArrowheads="1"/>
          </p:cNvSpPr>
          <p:nvPr/>
        </p:nvSpPr>
        <p:spPr bwMode="auto">
          <a:xfrm>
            <a:off x="228600" y="1672064"/>
            <a:ext cx="8188460" cy="830997"/>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r>
              <a:rPr lang="en-US" b="1" dirty="0">
                <a:latin typeface="Accordance" panose="00000400000000000000" pitchFamily="2" charset="-78"/>
                <a:ea typeface="Accordance" panose="00000400000000000000" pitchFamily="2" charset="-78"/>
                <a:cs typeface="Accordance" panose="00000400000000000000" pitchFamily="2" charset="-78"/>
              </a:rPr>
              <a:t>I. Paul</a:t>
            </a:r>
            <a:r>
              <a:rPr lang="fr-FR" b="1" dirty="0">
                <a:latin typeface="Accordance" panose="00000400000000000000" pitchFamily="2" charset="-78"/>
                <a:ea typeface="Accordance" panose="00000400000000000000" pitchFamily="2" charset="-78"/>
                <a:cs typeface="Accordance" panose="00000400000000000000" pitchFamily="2" charset="-78"/>
              </a:rPr>
              <a:t>'</a:t>
            </a:r>
            <a:r>
              <a:rPr lang="en-US" b="1" dirty="0">
                <a:latin typeface="Accordance" panose="00000400000000000000" pitchFamily="2" charset="-78"/>
                <a:ea typeface="Accordance" panose="00000400000000000000" pitchFamily="2" charset="-78"/>
                <a:cs typeface="Accordance" panose="00000400000000000000" pitchFamily="2" charset="-78"/>
              </a:rPr>
              <a:t>s Explanation of His Conduct and Apostolic Ministry </a:t>
            </a:r>
            <a:br>
              <a:rPr lang="en-US" b="1" dirty="0">
                <a:latin typeface="Accordance" panose="00000400000000000000" pitchFamily="2" charset="-78"/>
                <a:ea typeface="Accordance" panose="00000400000000000000" pitchFamily="2" charset="-78"/>
                <a:cs typeface="Accordance" panose="00000400000000000000" pitchFamily="2" charset="-78"/>
              </a:rPr>
            </a:br>
            <a:r>
              <a:rPr lang="en-US" b="1" dirty="0">
                <a:latin typeface="Accordance" panose="00000400000000000000" pitchFamily="2" charset="-78"/>
                <a:ea typeface="Accordance" panose="00000400000000000000" pitchFamily="2" charset="-78"/>
                <a:cs typeface="Accordance" panose="00000400000000000000" pitchFamily="2" charset="-78"/>
              </a:rPr>
              <a:t>   (1:1–7:16)</a:t>
            </a:r>
            <a:r>
              <a:rPr lang="en-US" sz="2000" dirty="0">
                <a:latin typeface="Accordance" panose="00000400000000000000" pitchFamily="2" charset="-78"/>
                <a:ea typeface="Accordance" panose="00000400000000000000" pitchFamily="2" charset="-78"/>
                <a:cs typeface="Accordance" panose="00000400000000000000" pitchFamily="2" charset="-78"/>
              </a:rPr>
              <a:t> </a:t>
            </a:r>
          </a:p>
        </p:txBody>
      </p:sp>
      <p:sp>
        <p:nvSpPr>
          <p:cNvPr id="84998" name="Rectangle 6"/>
          <p:cNvSpPr>
            <a:spLocks noChangeArrowheads="1"/>
          </p:cNvSpPr>
          <p:nvPr/>
        </p:nvSpPr>
        <p:spPr bwMode="auto">
          <a:xfrm>
            <a:off x="236538" y="2817168"/>
            <a:ext cx="3331361" cy="461665"/>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r>
              <a:rPr lang="en-US" b="1" i="1">
                <a:solidFill>
                  <a:srgbClr val="000066"/>
                </a:solidFill>
                <a:latin typeface="Accordance" panose="00000400000000000000" pitchFamily="2" charset="-78"/>
                <a:ea typeface="Accordance" panose="00000400000000000000" pitchFamily="2" charset="-78"/>
                <a:cs typeface="Accordance" panose="00000400000000000000" pitchFamily="2" charset="-78"/>
              </a:rPr>
              <a:t>A. Introduction (1:1-11)</a:t>
            </a:r>
            <a:r>
              <a:rPr lang="en-US" b="1">
                <a:solidFill>
                  <a:srgbClr val="000066"/>
                </a:solidFill>
                <a:latin typeface="Accordance" panose="00000400000000000000" pitchFamily="2" charset="-78"/>
                <a:ea typeface="Accordance" panose="00000400000000000000" pitchFamily="2" charset="-78"/>
                <a:cs typeface="Accordance" panose="00000400000000000000" pitchFamily="2" charset="-78"/>
              </a:rPr>
              <a:t> </a:t>
            </a:r>
          </a:p>
        </p:txBody>
      </p:sp>
      <p:sp>
        <p:nvSpPr>
          <p:cNvPr id="84999" name="Rectangle 7"/>
          <p:cNvSpPr>
            <a:spLocks noChangeArrowheads="1"/>
          </p:cNvSpPr>
          <p:nvPr/>
        </p:nvSpPr>
        <p:spPr bwMode="auto">
          <a:xfrm>
            <a:off x="236538" y="3502968"/>
            <a:ext cx="5458546" cy="461665"/>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r>
              <a:rPr lang="en-US" b="1" i="1" dirty="0">
                <a:solidFill>
                  <a:srgbClr val="000066"/>
                </a:solidFill>
                <a:latin typeface="Accordance" panose="00000400000000000000" pitchFamily="2" charset="-78"/>
                <a:ea typeface="Accordance" panose="00000400000000000000" pitchFamily="2" charset="-78"/>
                <a:cs typeface="Accordance" panose="00000400000000000000" pitchFamily="2" charset="-78"/>
              </a:rPr>
              <a:t>B. Paul</a:t>
            </a:r>
            <a:r>
              <a:rPr lang="fr-FR" b="1" i="1" dirty="0">
                <a:solidFill>
                  <a:srgbClr val="000066"/>
                </a:solidFill>
                <a:latin typeface="Accordance" panose="00000400000000000000" pitchFamily="2" charset="-78"/>
                <a:ea typeface="Accordance" panose="00000400000000000000" pitchFamily="2" charset="-78"/>
                <a:cs typeface="Accordance" panose="00000400000000000000" pitchFamily="2" charset="-78"/>
              </a:rPr>
              <a:t>'</a:t>
            </a:r>
            <a:r>
              <a:rPr lang="en-US" b="1" i="1" dirty="0">
                <a:solidFill>
                  <a:srgbClr val="000066"/>
                </a:solidFill>
                <a:latin typeface="Accordance" panose="00000400000000000000" pitchFamily="2" charset="-78"/>
                <a:ea typeface="Accordance" panose="00000400000000000000" pitchFamily="2" charset="-78"/>
                <a:cs typeface="Accordance" panose="00000400000000000000" pitchFamily="2" charset="-78"/>
              </a:rPr>
              <a:t>s Conduct Explained (1:12–2:13)</a:t>
            </a:r>
          </a:p>
        </p:txBody>
      </p:sp>
      <p:sp>
        <p:nvSpPr>
          <p:cNvPr id="85000" name="Rectangle 8"/>
          <p:cNvSpPr>
            <a:spLocks noChangeArrowheads="1"/>
          </p:cNvSpPr>
          <p:nvPr/>
        </p:nvSpPr>
        <p:spPr bwMode="auto">
          <a:xfrm>
            <a:off x="228600" y="4308901"/>
            <a:ext cx="7305205" cy="830997"/>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r>
              <a:rPr lang="en-US" b="1" i="1">
                <a:solidFill>
                  <a:srgbClr val="000066"/>
                </a:solidFill>
                <a:latin typeface="Accordance" panose="00000400000000000000" pitchFamily="2" charset="-78"/>
                <a:ea typeface="Accordance" panose="00000400000000000000" pitchFamily="2" charset="-78"/>
                <a:cs typeface="Accordance" panose="00000400000000000000" pitchFamily="2" charset="-78"/>
              </a:rPr>
              <a:t>C. Major Digression--The Apostolic Ministry Described </a:t>
            </a:r>
            <a:br>
              <a:rPr lang="en-US" b="1" i="1">
                <a:solidFill>
                  <a:srgbClr val="000066"/>
                </a:solidFill>
                <a:latin typeface="Accordance" panose="00000400000000000000" pitchFamily="2" charset="-78"/>
                <a:ea typeface="Accordance" panose="00000400000000000000" pitchFamily="2" charset="-78"/>
                <a:cs typeface="Accordance" panose="00000400000000000000" pitchFamily="2" charset="-78"/>
              </a:rPr>
            </a:br>
            <a:r>
              <a:rPr lang="en-US" b="1" i="1">
                <a:solidFill>
                  <a:srgbClr val="000066"/>
                </a:solidFill>
                <a:latin typeface="Accordance" panose="00000400000000000000" pitchFamily="2" charset="-78"/>
                <a:ea typeface="Accordance" panose="00000400000000000000" pitchFamily="2" charset="-78"/>
                <a:cs typeface="Accordance" panose="00000400000000000000" pitchFamily="2" charset="-78"/>
              </a:rPr>
              <a:t>    (2:14–7:4)</a:t>
            </a:r>
            <a:r>
              <a:rPr lang="en-US" b="1">
                <a:solidFill>
                  <a:srgbClr val="000066"/>
                </a:solidFill>
                <a:latin typeface="Accordance" panose="00000400000000000000" pitchFamily="2" charset="-78"/>
                <a:ea typeface="Accordance" panose="00000400000000000000" pitchFamily="2" charset="-78"/>
                <a:cs typeface="Accordance" panose="00000400000000000000" pitchFamily="2" charset="-78"/>
              </a:rPr>
              <a:t> </a:t>
            </a:r>
          </a:p>
        </p:txBody>
      </p:sp>
      <p:sp>
        <p:nvSpPr>
          <p:cNvPr id="85001" name="Rectangle 9"/>
          <p:cNvSpPr>
            <a:spLocks noChangeArrowheads="1"/>
          </p:cNvSpPr>
          <p:nvPr/>
        </p:nvSpPr>
        <p:spPr bwMode="auto">
          <a:xfrm>
            <a:off x="228600" y="5407968"/>
            <a:ext cx="7149714" cy="461665"/>
          </a:xfrm>
          <a:prstGeom prst="rect">
            <a:avLst/>
          </a:prstGeom>
          <a:solidFill>
            <a:schemeClr val="bg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r>
              <a:rPr lang="en-US" b="1" i="1" dirty="0">
                <a:solidFill>
                  <a:srgbClr val="000066"/>
                </a:solidFill>
                <a:latin typeface="Accordance" panose="00000400000000000000" pitchFamily="2" charset="-78"/>
                <a:ea typeface="Accordance" panose="00000400000000000000" pitchFamily="2" charset="-78"/>
                <a:cs typeface="Accordance" panose="00000400000000000000" pitchFamily="2" charset="-78"/>
              </a:rPr>
              <a:t>D. Paul</a:t>
            </a:r>
            <a:r>
              <a:rPr lang="fr-FR" b="1" i="1" dirty="0">
                <a:solidFill>
                  <a:srgbClr val="000066"/>
                </a:solidFill>
                <a:latin typeface="Accordance" panose="00000400000000000000" pitchFamily="2" charset="-78"/>
                <a:ea typeface="Accordance" panose="00000400000000000000" pitchFamily="2" charset="-78"/>
                <a:cs typeface="Accordance" panose="00000400000000000000" pitchFamily="2" charset="-78"/>
              </a:rPr>
              <a:t>'</a:t>
            </a:r>
            <a:r>
              <a:rPr lang="en-US" b="1" i="1" dirty="0">
                <a:solidFill>
                  <a:srgbClr val="000066"/>
                </a:solidFill>
                <a:latin typeface="Accordance" panose="00000400000000000000" pitchFamily="2" charset="-78"/>
                <a:ea typeface="Accordance" panose="00000400000000000000" pitchFamily="2" charset="-78"/>
                <a:cs typeface="Accordance" panose="00000400000000000000" pitchFamily="2" charset="-78"/>
              </a:rPr>
              <a:t>s Reconciliation With the Corinthians (7:5-16)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84996"/>
                                        </p:tgtEl>
                                        <p:attrNameLst>
                                          <p:attrName>style.visibility</p:attrName>
                                        </p:attrNameLst>
                                      </p:cBhvr>
                                      <p:to>
                                        <p:strVal val="visible"/>
                                      </p:to>
                                    </p:set>
                                    <p:anim calcmode="lin" valueType="num">
                                      <p:cBhvr>
                                        <p:cTn id="7" dur="1000" fill="hold"/>
                                        <p:tgtEl>
                                          <p:spTgt spid="84996"/>
                                        </p:tgtEl>
                                        <p:attrNameLst>
                                          <p:attrName>ppt_w</p:attrName>
                                        </p:attrNameLst>
                                      </p:cBhvr>
                                      <p:tavLst>
                                        <p:tav tm="0">
                                          <p:val>
                                            <p:strVal val="#ppt_w+.3"/>
                                          </p:val>
                                        </p:tav>
                                        <p:tav tm="100000">
                                          <p:val>
                                            <p:strVal val="#ppt_w"/>
                                          </p:val>
                                        </p:tav>
                                      </p:tavLst>
                                    </p:anim>
                                    <p:anim calcmode="lin" valueType="num">
                                      <p:cBhvr>
                                        <p:cTn id="8" dur="1000" fill="hold"/>
                                        <p:tgtEl>
                                          <p:spTgt spid="84996"/>
                                        </p:tgtEl>
                                        <p:attrNameLst>
                                          <p:attrName>ppt_h</p:attrName>
                                        </p:attrNameLst>
                                      </p:cBhvr>
                                      <p:tavLst>
                                        <p:tav tm="0">
                                          <p:val>
                                            <p:strVal val="#ppt_h"/>
                                          </p:val>
                                        </p:tav>
                                        <p:tav tm="100000">
                                          <p:val>
                                            <p:strVal val="#ppt_h"/>
                                          </p:val>
                                        </p:tav>
                                      </p:tavLst>
                                    </p:anim>
                                    <p:animEffect transition="in" filter="fade">
                                      <p:cBhvr>
                                        <p:cTn id="9" dur="1000"/>
                                        <p:tgtEl>
                                          <p:spTgt spid="84996"/>
                                        </p:tgtEl>
                                      </p:cBhvr>
                                    </p:animEffect>
                                  </p:childTnLst>
                                </p:cTn>
                              </p:par>
                            </p:childTnLst>
                          </p:cTn>
                        </p:par>
                        <p:par>
                          <p:cTn id="10" fill="hold" nodeType="afterGroup">
                            <p:stCondLst>
                              <p:cond delay="1000"/>
                            </p:stCondLst>
                            <p:childTnLst>
                              <p:par>
                                <p:cTn id="11" presetID="29" presetClass="entr" presetSubtype="0" fill="hold" grpId="0" nodeType="afterEffect">
                                  <p:stCondLst>
                                    <p:cond delay="0"/>
                                  </p:stCondLst>
                                  <p:childTnLst>
                                    <p:set>
                                      <p:cBhvr>
                                        <p:cTn id="12" dur="1" fill="hold">
                                          <p:stCondLst>
                                            <p:cond delay="0"/>
                                          </p:stCondLst>
                                        </p:cTn>
                                        <p:tgtEl>
                                          <p:spTgt spid="84997"/>
                                        </p:tgtEl>
                                        <p:attrNameLst>
                                          <p:attrName>style.visibility</p:attrName>
                                        </p:attrNameLst>
                                      </p:cBhvr>
                                      <p:to>
                                        <p:strVal val="visible"/>
                                      </p:to>
                                    </p:set>
                                    <p:anim calcmode="lin" valueType="num">
                                      <p:cBhvr>
                                        <p:cTn id="13" dur="1000" fill="hold"/>
                                        <p:tgtEl>
                                          <p:spTgt spid="84997"/>
                                        </p:tgtEl>
                                        <p:attrNameLst>
                                          <p:attrName>ppt_x</p:attrName>
                                        </p:attrNameLst>
                                      </p:cBhvr>
                                      <p:tavLst>
                                        <p:tav tm="0">
                                          <p:val>
                                            <p:strVal val="#ppt_x-.2"/>
                                          </p:val>
                                        </p:tav>
                                        <p:tav tm="100000">
                                          <p:val>
                                            <p:strVal val="#ppt_x"/>
                                          </p:val>
                                        </p:tav>
                                      </p:tavLst>
                                    </p:anim>
                                    <p:anim calcmode="lin" valueType="num">
                                      <p:cBhvr>
                                        <p:cTn id="14" dur="1000" fill="hold"/>
                                        <p:tgtEl>
                                          <p:spTgt spid="84997"/>
                                        </p:tgtEl>
                                        <p:attrNameLst>
                                          <p:attrName>ppt_y</p:attrName>
                                        </p:attrNameLst>
                                      </p:cBhvr>
                                      <p:tavLst>
                                        <p:tav tm="0">
                                          <p:val>
                                            <p:strVal val="#ppt_y"/>
                                          </p:val>
                                        </p:tav>
                                        <p:tav tm="100000">
                                          <p:val>
                                            <p:strVal val="#ppt_y"/>
                                          </p:val>
                                        </p:tav>
                                      </p:tavLst>
                                    </p:anim>
                                    <p:animEffect transition="in" filter="wipe(right)" prLst="gradientSize: 0.1">
                                      <p:cBhvr>
                                        <p:cTn id="15" dur="1000"/>
                                        <p:tgtEl>
                                          <p:spTgt spid="84997"/>
                                        </p:tgtEl>
                                      </p:cBhvr>
                                    </p:animEffect>
                                  </p:childTnLst>
                                </p:cTn>
                              </p:par>
                            </p:childTnLst>
                          </p:cTn>
                        </p:par>
                        <p:par>
                          <p:cTn id="16" fill="hold" nodeType="afterGroup">
                            <p:stCondLst>
                              <p:cond delay="2000"/>
                            </p:stCondLst>
                            <p:childTnLst>
                              <p:par>
                                <p:cTn id="17" presetID="12" presetClass="entr" presetSubtype="4" fill="hold" grpId="0" nodeType="afterEffect">
                                  <p:stCondLst>
                                    <p:cond delay="0"/>
                                  </p:stCondLst>
                                  <p:childTnLst>
                                    <p:set>
                                      <p:cBhvr>
                                        <p:cTn id="18" dur="1" fill="hold">
                                          <p:stCondLst>
                                            <p:cond delay="0"/>
                                          </p:stCondLst>
                                        </p:cTn>
                                        <p:tgtEl>
                                          <p:spTgt spid="84998"/>
                                        </p:tgtEl>
                                        <p:attrNameLst>
                                          <p:attrName>style.visibility</p:attrName>
                                        </p:attrNameLst>
                                      </p:cBhvr>
                                      <p:to>
                                        <p:strVal val="visible"/>
                                      </p:to>
                                    </p:set>
                                    <p:animEffect transition="in" filter="slide(fromBottom)">
                                      <p:cBhvr>
                                        <p:cTn id="19" dur="1000"/>
                                        <p:tgtEl>
                                          <p:spTgt spid="84998"/>
                                        </p:tgtEl>
                                      </p:cBhvr>
                                    </p:animEffect>
                                  </p:childTnLst>
                                </p:cTn>
                              </p:par>
                            </p:childTnLst>
                          </p:cTn>
                        </p:par>
                        <p:par>
                          <p:cTn id="20" fill="hold" nodeType="afterGroup">
                            <p:stCondLst>
                              <p:cond delay="3000"/>
                            </p:stCondLst>
                            <p:childTnLst>
                              <p:par>
                                <p:cTn id="21" presetID="12" presetClass="entr" presetSubtype="4" fill="hold" grpId="0" nodeType="afterEffect">
                                  <p:stCondLst>
                                    <p:cond delay="0"/>
                                  </p:stCondLst>
                                  <p:childTnLst>
                                    <p:set>
                                      <p:cBhvr>
                                        <p:cTn id="22" dur="1" fill="hold">
                                          <p:stCondLst>
                                            <p:cond delay="0"/>
                                          </p:stCondLst>
                                        </p:cTn>
                                        <p:tgtEl>
                                          <p:spTgt spid="84999"/>
                                        </p:tgtEl>
                                        <p:attrNameLst>
                                          <p:attrName>style.visibility</p:attrName>
                                        </p:attrNameLst>
                                      </p:cBhvr>
                                      <p:to>
                                        <p:strVal val="visible"/>
                                      </p:to>
                                    </p:set>
                                    <p:animEffect transition="in" filter="slide(fromBottom)">
                                      <p:cBhvr>
                                        <p:cTn id="23" dur="1000"/>
                                        <p:tgtEl>
                                          <p:spTgt spid="84999"/>
                                        </p:tgtEl>
                                      </p:cBhvr>
                                    </p:animEffect>
                                  </p:childTnLst>
                                </p:cTn>
                              </p:par>
                            </p:childTnLst>
                          </p:cTn>
                        </p:par>
                        <p:par>
                          <p:cTn id="24" fill="hold" nodeType="afterGroup">
                            <p:stCondLst>
                              <p:cond delay="4000"/>
                            </p:stCondLst>
                            <p:childTnLst>
                              <p:par>
                                <p:cTn id="25" presetID="12" presetClass="entr" presetSubtype="4" fill="hold" grpId="0" nodeType="afterEffect">
                                  <p:stCondLst>
                                    <p:cond delay="0"/>
                                  </p:stCondLst>
                                  <p:childTnLst>
                                    <p:set>
                                      <p:cBhvr>
                                        <p:cTn id="26" dur="1" fill="hold">
                                          <p:stCondLst>
                                            <p:cond delay="0"/>
                                          </p:stCondLst>
                                        </p:cTn>
                                        <p:tgtEl>
                                          <p:spTgt spid="85000"/>
                                        </p:tgtEl>
                                        <p:attrNameLst>
                                          <p:attrName>style.visibility</p:attrName>
                                        </p:attrNameLst>
                                      </p:cBhvr>
                                      <p:to>
                                        <p:strVal val="visible"/>
                                      </p:to>
                                    </p:set>
                                    <p:animEffect transition="in" filter="slide(fromBottom)">
                                      <p:cBhvr>
                                        <p:cTn id="27" dur="1000"/>
                                        <p:tgtEl>
                                          <p:spTgt spid="85000"/>
                                        </p:tgtEl>
                                      </p:cBhvr>
                                    </p:animEffect>
                                  </p:childTnLst>
                                </p:cTn>
                              </p:par>
                            </p:childTnLst>
                          </p:cTn>
                        </p:par>
                        <p:par>
                          <p:cTn id="28" fill="hold" nodeType="afterGroup">
                            <p:stCondLst>
                              <p:cond delay="5000"/>
                            </p:stCondLst>
                            <p:childTnLst>
                              <p:par>
                                <p:cTn id="29" presetID="12" presetClass="entr" presetSubtype="4" fill="hold" grpId="0" nodeType="afterEffect">
                                  <p:stCondLst>
                                    <p:cond delay="0"/>
                                  </p:stCondLst>
                                  <p:childTnLst>
                                    <p:set>
                                      <p:cBhvr>
                                        <p:cTn id="30" dur="1" fill="hold">
                                          <p:stCondLst>
                                            <p:cond delay="0"/>
                                          </p:stCondLst>
                                        </p:cTn>
                                        <p:tgtEl>
                                          <p:spTgt spid="85001"/>
                                        </p:tgtEl>
                                        <p:attrNameLst>
                                          <p:attrName>style.visibility</p:attrName>
                                        </p:attrNameLst>
                                      </p:cBhvr>
                                      <p:to>
                                        <p:strVal val="visible"/>
                                      </p:to>
                                    </p:set>
                                    <p:animEffect transition="in" filter="slide(fromBottom)">
                                      <p:cBhvr>
                                        <p:cTn id="31" dur="1000"/>
                                        <p:tgtEl>
                                          <p:spTgt spid="850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6" grpId="0" animBg="1"/>
      <p:bldP spid="84997" grpId="0" animBg="1"/>
      <p:bldP spid="84998" grpId="0" animBg="1"/>
      <p:bldP spid="84999" grpId="0" animBg="1"/>
      <p:bldP spid="85000" grpId="0" animBg="1"/>
      <p:bldP spid="8500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b="1" dirty="0">
                <a:effectLst>
                  <a:glow rad="127000">
                    <a:schemeClr val="tx1"/>
                  </a:glow>
                </a:effectLst>
                <a:latin typeface="Arial" charset="0"/>
                <a:ea typeface="ＭＳ Ｐゴシック" charset="0"/>
                <a:cs typeface="ＭＳ Ｐゴシック" charset="0"/>
              </a:rPr>
              <a:t>كن متجاوباً</a:t>
            </a:r>
          </a:p>
        </p:txBody>
      </p:sp>
      <p:pic>
        <p:nvPicPr>
          <p:cNvPr id="394242" name="Picture 2" descr="https://40uu5c99f3a2ja7s7miveqgqu-wpengine.netdna-ssl.com/wp-content/uploads/2015/07/change-and-alignment-born-out-of-confrontation.jpg">
            <a:extLst>
              <a:ext uri="{FF2B5EF4-FFF2-40B4-BE49-F238E27FC236}">
                <a16:creationId xmlns:a16="http://schemas.microsoft.com/office/drawing/2014/main" id="{187B49D8-09A8-744C-B520-4E016CBDB9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25" y="1206500"/>
            <a:ext cx="9118018" cy="53188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5043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539128" y="232008"/>
            <a:ext cx="5604872" cy="2044864"/>
          </a:xfrm>
          <a:effectLst>
            <a:outerShdw blurRad="63500" dist="35921" dir="2700000" algn="ctr" rotWithShape="0">
              <a:schemeClr val="tx2">
                <a:alpha val="74998"/>
              </a:schemeClr>
            </a:outerShdw>
          </a:effectLst>
        </p:spPr>
        <p:txBody>
          <a:bodyPr/>
          <a:lstStyle/>
          <a:p>
            <a:pPr>
              <a:defRPr/>
            </a:pPr>
            <a:r>
              <a:rPr lang="ar-SA" sz="5400" b="1" dirty="0">
                <a:effectLst>
                  <a:glow rad="127000">
                    <a:schemeClr val="tx1"/>
                  </a:glow>
                </a:effectLst>
                <a:latin typeface="Arial" charset="0"/>
                <a:ea typeface="ＭＳ Ｐゴシック" charset="0"/>
                <a:cs typeface="ＭＳ Ｐゴシック" charset="0"/>
              </a:rPr>
              <a:t>كن متجاوباً</a:t>
            </a:r>
            <a:endParaRPr lang="en-US" sz="5400" b="1" dirty="0">
              <a:effectLst>
                <a:glow rad="127000">
                  <a:schemeClr val="tx1"/>
                </a:glow>
              </a:effectLst>
              <a:latin typeface="Arial" charset="0"/>
              <a:ea typeface="ＭＳ Ｐゴシック" charset="0"/>
              <a:cs typeface="ＭＳ Ｐゴシック" charset="0"/>
            </a:endParaRPr>
          </a:p>
        </p:txBody>
      </p:sp>
      <p:pic>
        <p:nvPicPr>
          <p:cNvPr id="396290" name="Picture 2" descr="http://sixminutes.dlugan.com/wp-content/uploads/2010/09/speaker-audience-team.jpg">
            <a:extLst>
              <a:ext uri="{FF2B5EF4-FFF2-40B4-BE49-F238E27FC236}">
                <a16:creationId xmlns:a16="http://schemas.microsoft.com/office/drawing/2014/main" id="{8E40A314-56E0-914D-9A28-91F9E60580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97" y="-16024"/>
            <a:ext cx="3565525"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114465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Be Responsive</a:t>
            </a:r>
          </a:p>
        </p:txBody>
      </p:sp>
      <p:pic>
        <p:nvPicPr>
          <p:cNvPr id="397314" name="Picture 2" descr="https://www.premiumwishes.com/wp-content/uploads/2018/03/q1.jpg">
            <a:extLst>
              <a:ext uri="{FF2B5EF4-FFF2-40B4-BE49-F238E27FC236}">
                <a16:creationId xmlns:a16="http://schemas.microsoft.com/office/drawing/2014/main" id="{D18A132C-0546-8943-993A-00526C23E0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
            <a:ext cx="9144000" cy="62865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6C0104EB-FA3D-4D4D-848B-B0BE2784CD84}"/>
              </a:ext>
            </a:extLst>
          </p:cNvPr>
          <p:cNvSpPr txBox="1">
            <a:spLocks noChangeArrowheads="1"/>
          </p:cNvSpPr>
          <p:nvPr/>
        </p:nvSpPr>
        <p:spPr bwMode="auto">
          <a:xfrm>
            <a:off x="5148064" y="768385"/>
            <a:ext cx="3995936" cy="5540935"/>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3600" b="1" kern="0"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It is not the strongest species that survive, nor the most intelligent, but the most responsive to change.</a:t>
            </a:r>
          </a:p>
        </p:txBody>
      </p:sp>
    </p:spTree>
    <p:extLst>
      <p:ext uri="{BB962C8B-B14F-4D97-AF65-F5344CB8AC3E}">
        <p14:creationId xmlns:p14="http://schemas.microsoft.com/office/powerpoint/2010/main" val="4009578116"/>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grpSp>
      <p:sp>
        <p:nvSpPr>
          <p:cNvPr id="900098" name="Rectangle 2"/>
          <p:cNvSpPr>
            <a:spLocks noGrp="1" noChangeArrowheads="1"/>
          </p:cNvSpPr>
          <p:nvPr>
            <p:ph type="ctrTitle"/>
          </p:nvPr>
        </p:nvSpPr>
        <p:spPr>
          <a:xfrm>
            <a:off x="-100406" y="3032322"/>
            <a:ext cx="9143999" cy="1080120"/>
          </a:xfrm>
          <a:effectLst/>
        </p:spPr>
        <p:txBody>
          <a:bodyPr/>
          <a:lstStyle/>
          <a:p>
            <a:pPr>
              <a:defRPr/>
            </a:pPr>
            <a:r>
              <a:rPr lang="ar-JO" sz="13800" b="1" dirty="0">
                <a:solidFill>
                  <a:schemeClr val="tx2"/>
                </a:solidFill>
                <a:effectLst>
                  <a:glow rad="127000">
                    <a:schemeClr val="bg1"/>
                  </a:glow>
                </a:effectLst>
                <a:latin typeface="Arial" charset="0"/>
                <a:ea typeface="ＭＳ Ｐゴシック" charset="0"/>
                <a:cs typeface="ＭＳ Ｐゴシック" charset="0"/>
              </a:rPr>
              <a:t>متجاوباً</a:t>
            </a:r>
            <a:endParaRPr lang="en-US" sz="13800" b="1" dirty="0">
              <a:solidFill>
                <a:schemeClr val="tx2"/>
              </a:solidFill>
              <a:effectLst>
                <a:glow rad="127000">
                  <a:schemeClr val="bg1"/>
                </a:glow>
              </a:effectLst>
              <a:latin typeface="Arial"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100406" y="4340986"/>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rPr>
              <a:t>٢ كورنثوس</a:t>
            </a:r>
            <a:endParaRPr kumimoji="0" lang="en-US" sz="5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endParaRP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كن</a:t>
            </a:r>
            <a:endParaRPr kumimoji="0" lang="en-US" sz="166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كن</a:t>
            </a:r>
            <a:r>
              <a:rPr kumimoji="0" lang="en-US" sz="96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ar-JO" sz="96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متجاوباً</a:t>
            </a:r>
            <a:endParaRPr kumimoji="0" lang="en-US" sz="96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97222107"/>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00386" name="Picture 2" descr="https://encrypted-tbn0.gstatic.com/images?q=tbn:ANd9GcSLgwGbPobTXroF8cMkukcgivzX4nxMrnwL1FLwVRtXtX1DyTfo4w">
            <a:extLst>
              <a:ext uri="{FF2B5EF4-FFF2-40B4-BE49-F238E27FC236}">
                <a16:creationId xmlns:a16="http://schemas.microsoft.com/office/drawing/2014/main" id="{484B4D7F-4317-724B-9CF0-DD3829F482A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143001" y="1412776"/>
            <a:ext cx="5373216" cy="1080120"/>
          </a:xfrm>
          <a:effectLst/>
        </p:spPr>
        <p:txBody>
          <a:bodyPr/>
          <a:lstStyle/>
          <a:p>
            <a:pPr>
              <a:defRPr/>
            </a:pPr>
            <a:r>
              <a:rPr lang="ar-JO" sz="8800" b="1" dirty="0">
                <a:solidFill>
                  <a:schemeClr val="tx2"/>
                </a:solidFill>
                <a:effectLst>
                  <a:glow rad="127000">
                    <a:schemeClr val="bg1"/>
                  </a:glow>
                </a:effectLst>
                <a:latin typeface="Arial" charset="0"/>
                <a:ea typeface="ＭＳ Ｐゴシック" charset="0"/>
                <a:cs typeface="ＭＳ Ｐゴシック" charset="0"/>
              </a:rPr>
              <a:t>هاي</a:t>
            </a:r>
            <a:endParaRPr lang="en-US" sz="8800"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24263410"/>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charset="0"/>
                <a:ea typeface="ＭＳ Ｐゴシック" charset="0"/>
                <a:cs typeface="ＭＳ Ｐゴシック" charset="0"/>
              </a:rPr>
              <a:t>منفتح</a:t>
            </a:r>
            <a:endParaRPr lang="en-US" sz="4800" b="1" dirty="0">
              <a:effectLst>
                <a:glow rad="127000">
                  <a:schemeClr val="tx1"/>
                </a:glow>
              </a:effectLst>
              <a:latin typeface="Arial" charset="0"/>
              <a:ea typeface="ＭＳ Ｐゴシック" charset="0"/>
              <a:cs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منغلق</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20284269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21496" y="76200"/>
            <a:ext cx="66075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63842" name="Text Box 3"/>
          <p:cNvSpPr txBox="1">
            <a:spLocks noChangeArrowheads="1"/>
          </p:cNvSpPr>
          <p:nvPr/>
        </p:nvSpPr>
        <p:spPr bwMode="auto">
          <a:xfrm>
            <a:off x="3777893" y="228600"/>
            <a:ext cx="1595309"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i="0" u="sng"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يدافع بولس عن </a:t>
            </a:r>
            <a:r>
              <a:rPr kumimoji="0" lang="ar-JO" altLang="zh-CN" sz="3200" b="1" i="1" u="none" strike="noStrike" kern="1200" cap="none" spc="0" normalizeH="0" baseline="0" noProof="0" dirty="0">
                <a:ln>
                  <a:noFill/>
                </a:ln>
                <a:solidFill>
                  <a:srgbClr val="7030A0"/>
                </a:solidFill>
                <a:effectLst/>
                <a:uLnTx/>
                <a:uFillTx/>
                <a:latin typeface="Accordance" panose="00000400000000000000" pitchFamily="2" charset="-78"/>
                <a:ea typeface="Accordance" panose="00000400000000000000" pitchFamily="2" charset="-78"/>
                <a:cs typeface="Accordance" panose="00000400000000000000" pitchFamily="2" charset="-78"/>
              </a:rPr>
              <a:t>رسوليته</a:t>
            </a:r>
            <a:r>
              <a:rPr kumimoji="0" lang="ar-JO"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ضد هجمات المعلمين الكذبة لضمان كل من </a:t>
            </a:r>
            <a:r>
              <a:rPr kumimoji="0" lang="ar-JO" altLang="zh-CN" sz="3200" b="1" i="1" u="none" strike="noStrike" kern="1200" cap="none" spc="0" normalizeH="0" baseline="0" noProof="0" dirty="0">
                <a:ln>
                  <a:noFill/>
                </a:ln>
                <a:solidFill>
                  <a:srgbClr val="7030A0"/>
                </a:solidFill>
                <a:effectLst/>
                <a:uLnTx/>
                <a:uFillTx/>
                <a:latin typeface="Accordance" panose="00000400000000000000" pitchFamily="2" charset="-78"/>
                <a:ea typeface="Accordance" panose="00000400000000000000" pitchFamily="2" charset="-78"/>
                <a:cs typeface="Accordance" panose="00000400000000000000" pitchFamily="2" charset="-78"/>
              </a:rPr>
              <a:t>الأساس العقائدي </a:t>
            </a:r>
            <a:r>
              <a:rPr kumimoji="0" lang="ar-JO"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b="1" u="sng" kern="1200" dirty="0">
                <a:solidFill>
                  <a:srgbClr val="000000"/>
                </a:solidFill>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3798155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charset="0"/>
                <a:ea typeface="ＭＳ Ｐゴシック" charset="0"/>
                <a:cs typeface="ＭＳ Ｐゴシック" charset="0"/>
              </a:rPr>
              <a:t>الله ليس غير مبالي بك</a:t>
            </a:r>
            <a:r>
              <a:rPr lang="en-US" b="1" dirty="0">
                <a:effectLst>
                  <a:glow rad="127000">
                    <a:schemeClr val="tx1"/>
                  </a:glow>
                </a:effectLst>
                <a:latin typeface="Arial" charset="0"/>
                <a:ea typeface="ＭＳ Ｐゴシック" charset="0"/>
                <a:cs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862338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charset="0"/>
                <a:ea typeface="ＭＳ Ｐゴシック" charset="0"/>
                <a:cs typeface="ＭＳ Ｐゴシック" charset="0"/>
              </a:rPr>
              <a:t>كيف يمكنك أن</a:t>
            </a:r>
            <a:br>
              <a:rPr lang="ar-JO" sz="5400" b="1" dirty="0">
                <a:effectLst>
                  <a:glow rad="127000">
                    <a:schemeClr val="tx1"/>
                  </a:glow>
                </a:effectLst>
                <a:latin typeface="Arial" charset="0"/>
                <a:ea typeface="ＭＳ Ｐゴシック" charset="0"/>
                <a:cs typeface="ＭＳ Ｐゴシック" charset="0"/>
              </a:rPr>
            </a:br>
            <a:r>
              <a:rPr lang="ar-JO" sz="5400" b="1" dirty="0">
                <a:solidFill>
                  <a:srgbClr val="FFFF00"/>
                </a:solidFill>
                <a:effectLst>
                  <a:glow rad="127000">
                    <a:schemeClr val="tx1"/>
                  </a:glow>
                </a:effectLst>
                <a:latin typeface="Arial" charset="0"/>
                <a:ea typeface="ＭＳ Ｐゴシック" charset="0"/>
                <a:cs typeface="ＭＳ Ｐゴシック" charset="0"/>
              </a:rPr>
              <a:t>تكون متجاوباً </a:t>
            </a:r>
            <a:br>
              <a:rPr lang="ar-JO" sz="5400" b="1" dirty="0">
                <a:effectLst>
                  <a:glow rad="127000">
                    <a:schemeClr val="tx1"/>
                  </a:glow>
                </a:effectLst>
                <a:latin typeface="Arial" charset="0"/>
                <a:ea typeface="ＭＳ Ｐゴシック" charset="0"/>
                <a:cs typeface="ＭＳ Ｐゴシック" charset="0"/>
              </a:rPr>
            </a:br>
            <a:r>
              <a:rPr lang="ar-JO" sz="5400" b="1" dirty="0">
                <a:effectLst>
                  <a:glow rad="127000">
                    <a:schemeClr val="tx1"/>
                  </a:glow>
                </a:effectLst>
                <a:latin typeface="Arial" charset="0"/>
                <a:ea typeface="ＭＳ Ｐゴシック" charset="0"/>
                <a:cs typeface="ＭＳ Ｐゴシック" charset="0"/>
              </a:rPr>
              <a:t>مع قلب الله نحوك ؟</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03796153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701048"/>
          </a:xfrm>
          <a:effectLst>
            <a:outerShdw blurRad="63500" dist="35921" dir="2700000" algn="ctr" rotWithShape="0">
              <a:schemeClr val="tx2">
                <a:alpha val="74998"/>
              </a:schemeClr>
            </a:outerShdw>
          </a:effectLst>
        </p:spPr>
        <p:txBody>
          <a:bodyPr/>
          <a:lstStyle/>
          <a:p>
            <a:pPr>
              <a:defRPr/>
            </a:pPr>
            <a:r>
              <a:rPr lang="ar-JO" sz="7200" b="1" dirty="0">
                <a:effectLst>
                  <a:glow rad="127000">
                    <a:schemeClr val="tx1"/>
                  </a:glow>
                </a:effectLst>
                <a:latin typeface="Arial" charset="0"/>
                <a:ea typeface="ＭＳ Ｐゴシック" charset="0"/>
                <a:cs typeface="ＭＳ Ｐゴシック" charset="0"/>
              </a:rPr>
              <a:t>خلفية</a:t>
            </a:r>
            <a:br>
              <a:rPr lang="ar-JO" sz="7200" b="1" dirty="0">
                <a:effectLst>
                  <a:glow rad="127000">
                    <a:schemeClr val="tx1"/>
                  </a:glow>
                </a:effectLst>
                <a:latin typeface="Arial" charset="0"/>
                <a:ea typeface="ＭＳ Ｐゴシック" charset="0"/>
                <a:cs typeface="ＭＳ Ｐゴシック" charset="0"/>
              </a:rPr>
            </a:br>
            <a:r>
              <a:rPr lang="ar-SA" sz="72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a:t>
            </a:r>
            <a:r>
              <a:rPr kumimoji="0" lang="ar-SA"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lang="en-US" sz="72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69573726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090"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9091" name="WordArt 10"/>
          <p:cNvSpPr>
            <a:spLocks noChangeArrowheads="1" noChangeShapeType="1" noTextEdit="1"/>
          </p:cNvSpPr>
          <p:nvPr/>
        </p:nvSpPr>
        <p:spPr bwMode="auto">
          <a:xfrm>
            <a:off x="609600" y="152400"/>
            <a:ext cx="7848600" cy="5334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0" cap="none" spc="0" normalizeH="0" baseline="0" noProof="0" dirty="0">
                <a:ln>
                  <a:noFill/>
                </a:ln>
                <a:solidFill>
                  <a:srgbClr val="FBE7C3"/>
                </a:solidFill>
                <a:effectLst/>
                <a:uLnTx/>
                <a:uFillTx/>
                <a:latin typeface="Arial" pitchFamily="34" charset="0"/>
                <a:ea typeface="Comic Sans MS"/>
                <a:cs typeface="Arial" pitchFamily="34" charset="0"/>
              </a:rPr>
              <a:t>كتبت 2 كورنثوس في 56 م</a:t>
            </a:r>
            <a:endParaRPr kumimoji="0" lang="en-US" sz="3600" b="1" i="0" u="none" strike="noStrike" kern="10" cap="none" spc="0" normalizeH="0" baseline="0" noProof="0" dirty="0">
              <a:ln>
                <a:noFill/>
              </a:ln>
              <a:solidFill>
                <a:srgbClr val="FBE7C3"/>
              </a:solidFill>
              <a:effectLst/>
              <a:uLnTx/>
              <a:uFillTx/>
              <a:latin typeface="Arial" pitchFamily="34" charset="0"/>
              <a:ea typeface="Comic Sans MS"/>
              <a:cs typeface="Arial" pitchFamily="34" charset="0"/>
            </a:endParaRPr>
          </a:p>
        </p:txBody>
      </p:sp>
      <p:sp>
        <p:nvSpPr>
          <p:cNvPr id="89092"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9093"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9094"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9096"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9097"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9098"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208" name="AutoShape 40"/>
          <p:cNvSpPr>
            <a:spLocks noChangeArrowheads="1"/>
          </p:cNvSpPr>
          <p:nvPr/>
        </p:nvSpPr>
        <p:spPr bwMode="auto">
          <a:xfrm>
            <a:off x="3505200" y="2286000"/>
            <a:ext cx="838200" cy="1752600"/>
          </a:xfrm>
          <a:prstGeom prst="curvedLeftArrow">
            <a:avLst>
              <a:gd name="adj1" fmla="val 19999"/>
              <a:gd name="adj2" fmla="val 39998"/>
              <a:gd name="adj3" fmla="val 42856"/>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9101"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9102" name="TextBox 6"/>
          <p:cNvSpPr txBox="1">
            <a:spLocks noChangeArrowheads="1"/>
          </p:cNvSpPr>
          <p:nvPr/>
        </p:nvSpPr>
        <p:spPr bwMode="auto">
          <a:xfrm>
            <a:off x="2209800" y="1371600"/>
            <a:ext cx="1144865"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تسالونيكي</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9103" name="TextBox 6"/>
          <p:cNvSpPr txBox="1">
            <a:spLocks noChangeArrowheads="1"/>
          </p:cNvSpPr>
          <p:nvPr/>
        </p:nvSpPr>
        <p:spPr bwMode="auto">
          <a:xfrm>
            <a:off x="2438400" y="2133600"/>
            <a:ext cx="683200"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بيرية</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9104" name="TextBox 6"/>
          <p:cNvSpPr txBox="1">
            <a:spLocks noChangeArrowheads="1"/>
          </p:cNvSpPr>
          <p:nvPr/>
        </p:nvSpPr>
        <p:spPr bwMode="auto">
          <a:xfrm>
            <a:off x="3416300" y="3957638"/>
            <a:ext cx="561372"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أثينا</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9105" name="TextBox 6"/>
          <p:cNvSpPr txBox="1">
            <a:spLocks noChangeArrowheads="1"/>
          </p:cNvSpPr>
          <p:nvPr/>
        </p:nvSpPr>
        <p:spPr bwMode="auto">
          <a:xfrm>
            <a:off x="2514600" y="4567238"/>
            <a:ext cx="1127232"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كورنثوس</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207" name="AutoShape 39"/>
          <p:cNvSpPr>
            <a:spLocks noChangeArrowheads="1"/>
          </p:cNvSpPr>
          <p:nvPr/>
        </p:nvSpPr>
        <p:spPr bwMode="auto">
          <a:xfrm>
            <a:off x="1905000" y="1828800"/>
            <a:ext cx="609600" cy="533400"/>
          </a:xfrm>
          <a:prstGeom prst="curvedRightArrow">
            <a:avLst>
              <a:gd name="adj1" fmla="val 28231"/>
              <a:gd name="adj2" fmla="val 48231"/>
              <a:gd name="adj3" fmla="val 38095"/>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209" name="AutoShape 41"/>
          <p:cNvSpPr>
            <a:spLocks noChangeArrowheads="1"/>
          </p:cNvSpPr>
          <p:nvPr/>
        </p:nvSpPr>
        <p:spPr bwMode="auto">
          <a:xfrm rot="1254076">
            <a:off x="2133600" y="3886200"/>
            <a:ext cx="990600" cy="762000"/>
          </a:xfrm>
          <a:prstGeom prst="curvedRightArrow">
            <a:avLst>
              <a:gd name="adj1" fmla="val 28231"/>
              <a:gd name="adj2" fmla="val 48231"/>
              <a:gd name="adj3" fmla="val 38097"/>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205" name="Oval 37"/>
          <p:cNvSpPr>
            <a:spLocks noChangeArrowheads="1"/>
          </p:cNvSpPr>
          <p:nvPr/>
        </p:nvSpPr>
        <p:spPr bwMode="auto">
          <a:xfrm>
            <a:off x="2438400" y="4572000"/>
            <a:ext cx="1371600" cy="457200"/>
          </a:xfrm>
          <a:prstGeom prst="ellipse">
            <a:avLst/>
          </a:prstGeom>
          <a:noFill/>
          <a:ln w="571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172837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grpId="0" nodeType="afterEffect">
                                  <p:stCondLst>
                                    <p:cond delay="2000"/>
                                  </p:stCondLst>
                                  <p:childTnLst>
                                    <p:set>
                                      <p:cBhvr>
                                        <p:cTn id="6" dur="1" fill="hold">
                                          <p:stCondLst>
                                            <p:cond delay="499"/>
                                          </p:stCondLst>
                                        </p:cTn>
                                        <p:tgtEl>
                                          <p:spTgt spid="7207"/>
                                        </p:tgtEl>
                                        <p:attrNameLst>
                                          <p:attrName>style.visibility</p:attrName>
                                        </p:attrNameLst>
                                      </p:cBhvr>
                                      <p:to>
                                        <p:strVal val="visible"/>
                                      </p:to>
                                    </p:set>
                                  </p:childTnLst>
                                  <p:subTnLst>
                                    <p:set>
                                      <p:cBhvr override="childStyle">
                                        <p:cTn dur="1" fill="hold" display="0" masterRel="nextClick" afterEffect="1"/>
                                        <p:tgtEl>
                                          <p:spTgt spid="7207"/>
                                        </p:tgtEl>
                                        <p:attrNameLst>
                                          <p:attrName>style.visibility</p:attrName>
                                        </p:attrNameLst>
                                      </p:cBhvr>
                                      <p:to>
                                        <p:strVal val="hidden"/>
                                      </p:to>
                                    </p:set>
                                  </p:sub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7208"/>
                                        </p:tgtEl>
                                        <p:attrNameLst>
                                          <p:attrName>style.visibility</p:attrName>
                                        </p:attrNameLst>
                                      </p:cBhvr>
                                      <p:to>
                                        <p:strVal val="visible"/>
                                      </p:to>
                                    </p:set>
                                  </p:childTnLst>
                                  <p:subTnLst>
                                    <p:set>
                                      <p:cBhvr override="childStyle">
                                        <p:cTn dur="1" fill="hold" display="0" masterRel="nextClick" afterEffect="1"/>
                                        <p:tgtEl>
                                          <p:spTgt spid="7208"/>
                                        </p:tgtEl>
                                        <p:attrNameLst>
                                          <p:attrName>style.visibility</p:attrName>
                                        </p:attrNameLst>
                                      </p:cBhvr>
                                      <p:to>
                                        <p:strVal val="hidden"/>
                                      </p:to>
                                    </p:set>
                                  </p:sub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7209"/>
                                        </p:tgtEl>
                                        <p:attrNameLst>
                                          <p:attrName>style.visibility</p:attrName>
                                        </p:attrNameLst>
                                      </p:cBhvr>
                                      <p:to>
                                        <p:strVal val="visible"/>
                                      </p:to>
                                    </p:set>
                                  </p:childTnLst>
                                  <p:subTnLst>
                                    <p:set>
                                      <p:cBhvr override="childStyle">
                                        <p:cTn dur="1" fill="hold" display="0" masterRel="nextClick" afterEffect="1"/>
                                        <p:tgtEl>
                                          <p:spTgt spid="7209"/>
                                        </p:tgtEl>
                                        <p:attrNameLst>
                                          <p:attrName>style.visibility</p:attrName>
                                        </p:attrNameLst>
                                      </p:cBhvr>
                                      <p:to>
                                        <p:strVal val="hidden"/>
                                      </p:to>
                                    </p:set>
                                  </p:subTnLst>
                                </p:cTn>
                              </p:par>
                            </p:childTnLst>
                          </p:cTn>
                        </p:par>
                        <p:par>
                          <p:cTn id="13" fill="hold" nodeType="afterGroup">
                            <p:stCondLst>
                              <p:cond delay="7500"/>
                            </p:stCondLst>
                            <p:childTnLst>
                              <p:par>
                                <p:cTn id="14" presetID="1" presetClass="entr" presetSubtype="0" fill="hold" grpId="0" nodeType="afterEffect">
                                  <p:stCondLst>
                                    <p:cond delay="2000"/>
                                  </p:stCondLst>
                                  <p:childTnLst>
                                    <p:set>
                                      <p:cBhvr>
                                        <p:cTn id="15" dur="1" fill="hold">
                                          <p:stCondLst>
                                            <p:cond delay="499"/>
                                          </p:stCondLst>
                                        </p:cTn>
                                        <p:tgtEl>
                                          <p:spTgt spid="72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08" grpId="0" animBg="1"/>
      <p:bldP spid="7207" grpId="0" animBg="1"/>
      <p:bldP spid="7209" grpId="0" animBg="1"/>
      <p:bldP spid="7205"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4" name="Picture 2" descr="HCW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5" name="Rectangle 3"/>
          <p:cNvSpPr>
            <a:spLocks noGrp="1" noChangeArrowheads="1"/>
          </p:cNvSpPr>
          <p:nvPr>
            <p:ph type="ctrTitle"/>
          </p:nvPr>
        </p:nvSpPr>
        <p:spPr>
          <a:xfrm>
            <a:off x="685800" y="1447800"/>
            <a:ext cx="7772400" cy="2667000"/>
          </a:xfrm>
          <a:effectLst>
            <a:outerShdw blurRad="63500" dist="35921" dir="2700000" algn="ctr" rotWithShape="0">
              <a:srgbClr val="000000">
                <a:alpha val="74998"/>
              </a:srgbClr>
            </a:outerShdw>
          </a:effectLst>
        </p:spPr>
        <p:txBody>
          <a:bodyPr/>
          <a:lstStyle/>
          <a:p>
            <a:pPr eaLnBrk="1" hangingPunct="1"/>
            <a:r>
              <a:rPr lang="ar-JO" sz="7200" dirty="0">
                <a:solidFill>
                  <a:schemeClr val="bg1"/>
                </a:solidFill>
                <a:effectLst>
                  <a:outerShdw blurRad="38100" dist="38100" dir="2700000" algn="tl">
                    <a:srgbClr val="808080"/>
                  </a:outerShdw>
                </a:effectLst>
                <a:latin typeface="Arial" charset="0"/>
                <a:ea typeface="Osaka" charset="0"/>
                <a:cs typeface="Osaka" charset="0"/>
              </a:rPr>
              <a:t>كيف كانت </a:t>
            </a:r>
            <a:br>
              <a:rPr lang="ar-JO" sz="7200" dirty="0">
                <a:solidFill>
                  <a:schemeClr val="bg1"/>
                </a:solidFill>
                <a:effectLst>
                  <a:outerShdw blurRad="38100" dist="38100" dir="2700000" algn="tl">
                    <a:srgbClr val="808080"/>
                  </a:outerShdw>
                </a:effectLst>
                <a:latin typeface="Arial" charset="0"/>
                <a:ea typeface="Osaka" charset="0"/>
                <a:cs typeface="Osaka" charset="0"/>
              </a:rPr>
            </a:br>
            <a:r>
              <a:rPr lang="ar-JO" sz="7200" dirty="0">
                <a:solidFill>
                  <a:schemeClr val="bg1"/>
                </a:solidFill>
                <a:effectLst>
                  <a:outerShdw blurRad="38100" dist="38100" dir="2700000" algn="tl">
                    <a:srgbClr val="808080"/>
                  </a:outerShdw>
                </a:effectLst>
                <a:latin typeface="Arial" charset="0"/>
                <a:ea typeface="Osaka" charset="0"/>
                <a:cs typeface="Osaka" charset="0"/>
              </a:rPr>
              <a:t>؟</a:t>
            </a:r>
            <a:r>
              <a:rPr lang="en-US" sz="7200" dirty="0">
                <a:solidFill>
                  <a:schemeClr val="bg1"/>
                </a:solidFill>
                <a:effectLst>
                  <a:outerShdw blurRad="38100" dist="38100" dir="2700000" algn="tl">
                    <a:srgbClr val="808080"/>
                  </a:outerShdw>
                </a:effectLst>
                <a:latin typeface="Arial" charset="0"/>
                <a:ea typeface="Osaka" charset="0"/>
                <a:cs typeface="Osaka" charset="0"/>
              </a:rPr>
              <a:t> </a:t>
            </a:r>
            <a:r>
              <a:rPr lang="ar-JO" sz="7200" dirty="0">
                <a:solidFill>
                  <a:schemeClr val="bg1"/>
                </a:solidFill>
                <a:effectLst>
                  <a:outerShdw blurRad="38100" dist="38100" dir="2700000" algn="tl">
                    <a:srgbClr val="808080"/>
                  </a:outerShdw>
                </a:effectLst>
                <a:latin typeface="Arial" charset="0"/>
                <a:ea typeface="Osaka" charset="0"/>
                <a:cs typeface="Osaka" charset="0"/>
              </a:rPr>
              <a:t> الكنيسة الأولى </a:t>
            </a:r>
            <a:r>
              <a:rPr lang="ar-JO" sz="7200" dirty="0">
                <a:solidFill>
                  <a:srgbClr val="FFFF00"/>
                </a:solidFill>
                <a:effectLst>
                  <a:outerShdw blurRad="38100" dist="38100" dir="2700000" algn="tl">
                    <a:srgbClr val="808080"/>
                  </a:outerShdw>
                </a:effectLst>
                <a:latin typeface="Arial" charset="0"/>
                <a:ea typeface="Osaka" charset="0"/>
                <a:cs typeface="Osaka" charset="0"/>
              </a:rPr>
              <a:t>حقاً</a:t>
            </a:r>
            <a:endParaRPr lang="en-US" dirty="0">
              <a:solidFill>
                <a:srgbClr val="FFFF00"/>
              </a:solidFill>
              <a:latin typeface="Arial" charset="0"/>
              <a:ea typeface="Osaka" charset="0"/>
              <a:cs typeface="Osaka" charset="0"/>
            </a:endParaRPr>
          </a:p>
        </p:txBody>
      </p:sp>
      <p:sp>
        <p:nvSpPr>
          <p:cNvPr id="69636" name="WordArt 4" descr="Narrow vertical"/>
          <p:cNvSpPr>
            <a:spLocks noChangeArrowheads="1" noChangeShapeType="1" noTextEdit="1"/>
          </p:cNvSpPr>
          <p:nvPr/>
        </p:nvSpPr>
        <p:spPr bwMode="auto">
          <a:xfrm>
            <a:off x="228600" y="3810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الطلاق (7)</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7" name="WordArt 5" descr="Narrow vertical"/>
          <p:cNvSpPr>
            <a:spLocks noChangeArrowheads="1" noChangeShapeType="1" noTextEdit="1"/>
          </p:cNvSpPr>
          <p:nvPr/>
        </p:nvSpPr>
        <p:spPr bwMode="auto">
          <a:xfrm rot="1373878">
            <a:off x="457200" y="49530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الوثنية (8-10)</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8" name="WordArt 6" descr="Narrow vertical"/>
          <p:cNvSpPr>
            <a:spLocks noChangeArrowheads="1" noChangeShapeType="1" noTextEdit="1"/>
          </p:cNvSpPr>
          <p:nvPr/>
        </p:nvSpPr>
        <p:spPr bwMode="auto">
          <a:xfrm rot="1373878">
            <a:off x="6096000" y="4572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المواهب (12-14)</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9" name="WordArt 7" descr="Narrow vertical"/>
          <p:cNvSpPr>
            <a:spLocks noChangeArrowheads="1" noChangeShapeType="1" noTextEdit="1"/>
          </p:cNvSpPr>
          <p:nvPr/>
        </p:nvSpPr>
        <p:spPr bwMode="auto">
          <a:xfrm rot="-1307426">
            <a:off x="5638800" y="50292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سفاح القربى (5)</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182280" name="Text Box 8"/>
          <p:cNvSpPr txBox="1">
            <a:spLocks noChangeArrowheads="1"/>
          </p:cNvSpPr>
          <p:nvPr/>
        </p:nvSpPr>
        <p:spPr bwMode="auto">
          <a:xfrm>
            <a:off x="2590800" y="4572000"/>
            <a:ext cx="3124208" cy="76944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charset="0"/>
                <a:ea typeface="Osaka" charset="0"/>
                <a:cs typeface="Osaka" charset="0"/>
              </a:rPr>
              <a:t>١ كورنثوس</a:t>
            </a:r>
            <a:endParaRPr kumimoji="0" lang="en-US" sz="4400" b="1" i="0" u="none" strike="noStrike" kern="1200" cap="none" spc="0" normalizeH="0" baseline="0" noProof="0" dirty="0">
              <a:ln>
                <a:noFill/>
              </a:ln>
              <a:solidFill>
                <a:srgbClr val="FFFFFF"/>
              </a:solidFill>
              <a:effectLst/>
              <a:uLnTx/>
              <a:uFillTx/>
              <a:latin typeface="Arial" charset="0"/>
              <a:ea typeface="Osaka" charset="0"/>
              <a:cs typeface="Osaka" charset="0"/>
            </a:endParaRPr>
          </a:p>
        </p:txBody>
      </p:sp>
    </p:spTree>
    <p:extLst>
      <p:ext uri="{BB962C8B-B14F-4D97-AF65-F5344CB8AC3E}">
        <p14:creationId xmlns:p14="http://schemas.microsoft.com/office/powerpoint/2010/main" val="10077566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9636"/>
                                        </p:tgtEl>
                                        <p:attrNameLst>
                                          <p:attrName>style.visibility</p:attrName>
                                        </p:attrNameLst>
                                      </p:cBhvr>
                                      <p:to>
                                        <p:strVal val="visible"/>
                                      </p:to>
                                    </p:set>
                                    <p:animEffect transition="in" filter="fade">
                                      <p:cBhvr>
                                        <p:cTn id="7" dur="770" decel="100000"/>
                                        <p:tgtEl>
                                          <p:spTgt spid="69636"/>
                                        </p:tgtEl>
                                      </p:cBhvr>
                                    </p:animEffect>
                                    <p:animScale>
                                      <p:cBhvr>
                                        <p:cTn id="8" dur="770" decel="100000"/>
                                        <p:tgtEl>
                                          <p:spTgt spid="69636"/>
                                        </p:tgtEl>
                                      </p:cBhvr>
                                      <p:from x="10000" y="10000"/>
                                      <p:to x="200000" y="450000"/>
                                    </p:animScale>
                                    <p:animScale>
                                      <p:cBhvr>
                                        <p:cTn id="9" dur="1230" accel="100000" fill="hold">
                                          <p:stCondLst>
                                            <p:cond delay="770"/>
                                          </p:stCondLst>
                                        </p:cTn>
                                        <p:tgtEl>
                                          <p:spTgt spid="69636"/>
                                        </p:tgtEl>
                                      </p:cBhvr>
                                      <p:from x="200000" y="450000"/>
                                      <p:to x="100000" y="100000"/>
                                    </p:animScale>
                                    <p:set>
                                      <p:cBhvr>
                                        <p:cTn id="10" dur="770" fill="hold"/>
                                        <p:tgtEl>
                                          <p:spTgt spid="69636"/>
                                        </p:tgtEl>
                                        <p:attrNameLst>
                                          <p:attrName>ppt_x</p:attrName>
                                        </p:attrNameLst>
                                      </p:cBhvr>
                                      <p:to>
                                        <p:strVal val="(0.5)"/>
                                      </p:to>
                                    </p:set>
                                    <p:anim from="(0.5)" to="(#ppt_x)" calcmode="lin" valueType="num">
                                      <p:cBhvr>
                                        <p:cTn id="11" dur="1230" accel="100000" fill="hold">
                                          <p:stCondLst>
                                            <p:cond delay="770"/>
                                          </p:stCondLst>
                                        </p:cTn>
                                        <p:tgtEl>
                                          <p:spTgt spid="69636"/>
                                        </p:tgtEl>
                                        <p:attrNameLst>
                                          <p:attrName>ppt_x</p:attrName>
                                        </p:attrNameLst>
                                      </p:cBhvr>
                                    </p:anim>
                                    <p:set>
                                      <p:cBhvr>
                                        <p:cTn id="12" dur="770" fill="hold"/>
                                        <p:tgtEl>
                                          <p:spTgt spid="69636"/>
                                        </p:tgtEl>
                                        <p:attrNameLst>
                                          <p:attrName>ppt_y</p:attrName>
                                        </p:attrNameLst>
                                      </p:cBhvr>
                                      <p:to>
                                        <p:strVal val="(#ppt_y+0.4)"/>
                                      </p:to>
                                    </p:set>
                                    <p:anim from="(#ppt_y+0.4)" to="(#ppt_y)" calcmode="lin" valueType="num">
                                      <p:cBhvr>
                                        <p:cTn id="13" dur="1230" accel="100000" fill="hold">
                                          <p:stCondLst>
                                            <p:cond delay="770"/>
                                          </p:stCondLst>
                                        </p:cTn>
                                        <p:tgtEl>
                                          <p:spTgt spid="69636"/>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69637"/>
                                        </p:tgtEl>
                                        <p:attrNameLst>
                                          <p:attrName>style.visibility</p:attrName>
                                        </p:attrNameLst>
                                      </p:cBhvr>
                                      <p:to>
                                        <p:strVal val="visible"/>
                                      </p:to>
                                    </p:set>
                                    <p:animEffect transition="in" filter="fade">
                                      <p:cBhvr>
                                        <p:cTn id="18" dur="770" decel="100000"/>
                                        <p:tgtEl>
                                          <p:spTgt spid="69637"/>
                                        </p:tgtEl>
                                      </p:cBhvr>
                                    </p:animEffect>
                                    <p:animScale>
                                      <p:cBhvr>
                                        <p:cTn id="19" dur="770" decel="100000"/>
                                        <p:tgtEl>
                                          <p:spTgt spid="69637"/>
                                        </p:tgtEl>
                                      </p:cBhvr>
                                      <p:from x="10000" y="10000"/>
                                      <p:to x="200000" y="450000"/>
                                    </p:animScale>
                                    <p:animScale>
                                      <p:cBhvr>
                                        <p:cTn id="20" dur="1230" accel="100000" fill="hold">
                                          <p:stCondLst>
                                            <p:cond delay="770"/>
                                          </p:stCondLst>
                                        </p:cTn>
                                        <p:tgtEl>
                                          <p:spTgt spid="69637"/>
                                        </p:tgtEl>
                                      </p:cBhvr>
                                      <p:from x="200000" y="450000"/>
                                      <p:to x="100000" y="100000"/>
                                    </p:animScale>
                                    <p:set>
                                      <p:cBhvr>
                                        <p:cTn id="21" dur="770" fill="hold"/>
                                        <p:tgtEl>
                                          <p:spTgt spid="69637"/>
                                        </p:tgtEl>
                                        <p:attrNameLst>
                                          <p:attrName>ppt_x</p:attrName>
                                        </p:attrNameLst>
                                      </p:cBhvr>
                                      <p:to>
                                        <p:strVal val="(0.5)"/>
                                      </p:to>
                                    </p:set>
                                    <p:anim from="(0.5)" to="(#ppt_x)" calcmode="lin" valueType="num">
                                      <p:cBhvr>
                                        <p:cTn id="22" dur="1230" accel="100000" fill="hold">
                                          <p:stCondLst>
                                            <p:cond delay="770"/>
                                          </p:stCondLst>
                                        </p:cTn>
                                        <p:tgtEl>
                                          <p:spTgt spid="69637"/>
                                        </p:tgtEl>
                                        <p:attrNameLst>
                                          <p:attrName>ppt_x</p:attrName>
                                        </p:attrNameLst>
                                      </p:cBhvr>
                                    </p:anim>
                                    <p:set>
                                      <p:cBhvr>
                                        <p:cTn id="23" dur="770" fill="hold"/>
                                        <p:tgtEl>
                                          <p:spTgt spid="69637"/>
                                        </p:tgtEl>
                                        <p:attrNameLst>
                                          <p:attrName>ppt_y</p:attrName>
                                        </p:attrNameLst>
                                      </p:cBhvr>
                                      <p:to>
                                        <p:strVal val="(#ppt_y+0.4)"/>
                                      </p:to>
                                    </p:set>
                                    <p:anim from="(#ppt_y+0.4)" to="(#ppt_y)" calcmode="lin" valueType="num">
                                      <p:cBhvr>
                                        <p:cTn id="24" dur="1230" accel="100000" fill="hold">
                                          <p:stCondLst>
                                            <p:cond delay="770"/>
                                          </p:stCondLst>
                                        </p:cTn>
                                        <p:tgtEl>
                                          <p:spTgt spid="69637"/>
                                        </p:tgtEl>
                                        <p:attrNameLst>
                                          <p:attrName>ppt_y</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51" presetClass="entr" presetSubtype="0" fill="hold" grpId="0" nodeType="clickEffect">
                                  <p:stCondLst>
                                    <p:cond delay="0"/>
                                  </p:stCondLst>
                                  <p:childTnLst>
                                    <p:set>
                                      <p:cBhvr>
                                        <p:cTn id="28" dur="1" fill="hold">
                                          <p:stCondLst>
                                            <p:cond delay="0"/>
                                          </p:stCondLst>
                                        </p:cTn>
                                        <p:tgtEl>
                                          <p:spTgt spid="69638"/>
                                        </p:tgtEl>
                                        <p:attrNameLst>
                                          <p:attrName>style.visibility</p:attrName>
                                        </p:attrNameLst>
                                      </p:cBhvr>
                                      <p:to>
                                        <p:strVal val="visible"/>
                                      </p:to>
                                    </p:set>
                                    <p:animEffect transition="in" filter="fade">
                                      <p:cBhvr>
                                        <p:cTn id="29" dur="770" decel="100000"/>
                                        <p:tgtEl>
                                          <p:spTgt spid="69638"/>
                                        </p:tgtEl>
                                      </p:cBhvr>
                                    </p:animEffect>
                                    <p:animScale>
                                      <p:cBhvr>
                                        <p:cTn id="30" dur="770" decel="100000"/>
                                        <p:tgtEl>
                                          <p:spTgt spid="69638"/>
                                        </p:tgtEl>
                                      </p:cBhvr>
                                      <p:from x="10000" y="10000"/>
                                      <p:to x="200000" y="450000"/>
                                    </p:animScale>
                                    <p:animScale>
                                      <p:cBhvr>
                                        <p:cTn id="31" dur="1230" accel="100000" fill="hold">
                                          <p:stCondLst>
                                            <p:cond delay="770"/>
                                          </p:stCondLst>
                                        </p:cTn>
                                        <p:tgtEl>
                                          <p:spTgt spid="69638"/>
                                        </p:tgtEl>
                                      </p:cBhvr>
                                      <p:from x="200000" y="450000"/>
                                      <p:to x="100000" y="100000"/>
                                    </p:animScale>
                                    <p:set>
                                      <p:cBhvr>
                                        <p:cTn id="32" dur="770" fill="hold"/>
                                        <p:tgtEl>
                                          <p:spTgt spid="69638"/>
                                        </p:tgtEl>
                                        <p:attrNameLst>
                                          <p:attrName>ppt_x</p:attrName>
                                        </p:attrNameLst>
                                      </p:cBhvr>
                                      <p:to>
                                        <p:strVal val="(0.5)"/>
                                      </p:to>
                                    </p:set>
                                    <p:anim from="(0.5)" to="(#ppt_x)" calcmode="lin" valueType="num">
                                      <p:cBhvr>
                                        <p:cTn id="33" dur="1230" accel="100000" fill="hold">
                                          <p:stCondLst>
                                            <p:cond delay="770"/>
                                          </p:stCondLst>
                                        </p:cTn>
                                        <p:tgtEl>
                                          <p:spTgt spid="69638"/>
                                        </p:tgtEl>
                                        <p:attrNameLst>
                                          <p:attrName>ppt_x</p:attrName>
                                        </p:attrNameLst>
                                      </p:cBhvr>
                                    </p:anim>
                                    <p:set>
                                      <p:cBhvr>
                                        <p:cTn id="34" dur="770" fill="hold"/>
                                        <p:tgtEl>
                                          <p:spTgt spid="69638"/>
                                        </p:tgtEl>
                                        <p:attrNameLst>
                                          <p:attrName>ppt_y</p:attrName>
                                        </p:attrNameLst>
                                      </p:cBhvr>
                                      <p:to>
                                        <p:strVal val="(#ppt_y+0.4)"/>
                                      </p:to>
                                    </p:set>
                                    <p:anim from="(#ppt_y+0.4)" to="(#ppt_y)" calcmode="lin" valueType="num">
                                      <p:cBhvr>
                                        <p:cTn id="35" dur="1230" accel="100000" fill="hold">
                                          <p:stCondLst>
                                            <p:cond delay="770"/>
                                          </p:stCondLst>
                                        </p:cTn>
                                        <p:tgtEl>
                                          <p:spTgt spid="69638"/>
                                        </p:tgtEl>
                                        <p:attrNameLst>
                                          <p:attrName>ppt_y</p:attrName>
                                        </p:attrNameLst>
                                      </p:cBhvr>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51" presetClass="entr" presetSubtype="0" fill="hold" grpId="0" nodeType="clickEffect">
                                  <p:stCondLst>
                                    <p:cond delay="0"/>
                                  </p:stCondLst>
                                  <p:childTnLst>
                                    <p:set>
                                      <p:cBhvr>
                                        <p:cTn id="39" dur="1" fill="hold">
                                          <p:stCondLst>
                                            <p:cond delay="0"/>
                                          </p:stCondLst>
                                        </p:cTn>
                                        <p:tgtEl>
                                          <p:spTgt spid="69639"/>
                                        </p:tgtEl>
                                        <p:attrNameLst>
                                          <p:attrName>style.visibility</p:attrName>
                                        </p:attrNameLst>
                                      </p:cBhvr>
                                      <p:to>
                                        <p:strVal val="visible"/>
                                      </p:to>
                                    </p:set>
                                    <p:animEffect transition="in" filter="fade">
                                      <p:cBhvr>
                                        <p:cTn id="40" dur="770" decel="100000"/>
                                        <p:tgtEl>
                                          <p:spTgt spid="69639"/>
                                        </p:tgtEl>
                                      </p:cBhvr>
                                    </p:animEffect>
                                    <p:animScale>
                                      <p:cBhvr>
                                        <p:cTn id="41" dur="770" decel="100000"/>
                                        <p:tgtEl>
                                          <p:spTgt spid="69639"/>
                                        </p:tgtEl>
                                      </p:cBhvr>
                                      <p:from x="10000" y="10000"/>
                                      <p:to x="200000" y="450000"/>
                                    </p:animScale>
                                    <p:animScale>
                                      <p:cBhvr>
                                        <p:cTn id="42" dur="1230" accel="100000" fill="hold">
                                          <p:stCondLst>
                                            <p:cond delay="770"/>
                                          </p:stCondLst>
                                        </p:cTn>
                                        <p:tgtEl>
                                          <p:spTgt spid="69639"/>
                                        </p:tgtEl>
                                      </p:cBhvr>
                                      <p:from x="200000" y="450000"/>
                                      <p:to x="100000" y="100000"/>
                                    </p:animScale>
                                    <p:set>
                                      <p:cBhvr>
                                        <p:cTn id="43" dur="770" fill="hold"/>
                                        <p:tgtEl>
                                          <p:spTgt spid="69639"/>
                                        </p:tgtEl>
                                        <p:attrNameLst>
                                          <p:attrName>ppt_x</p:attrName>
                                        </p:attrNameLst>
                                      </p:cBhvr>
                                      <p:to>
                                        <p:strVal val="(0.5)"/>
                                      </p:to>
                                    </p:set>
                                    <p:anim from="(0.5)" to="(#ppt_x)" calcmode="lin" valueType="num">
                                      <p:cBhvr>
                                        <p:cTn id="44" dur="1230" accel="100000" fill="hold">
                                          <p:stCondLst>
                                            <p:cond delay="770"/>
                                          </p:stCondLst>
                                        </p:cTn>
                                        <p:tgtEl>
                                          <p:spTgt spid="69639"/>
                                        </p:tgtEl>
                                        <p:attrNameLst>
                                          <p:attrName>ppt_x</p:attrName>
                                        </p:attrNameLst>
                                      </p:cBhvr>
                                    </p:anim>
                                    <p:set>
                                      <p:cBhvr>
                                        <p:cTn id="45" dur="770" fill="hold"/>
                                        <p:tgtEl>
                                          <p:spTgt spid="69639"/>
                                        </p:tgtEl>
                                        <p:attrNameLst>
                                          <p:attrName>ppt_y</p:attrName>
                                        </p:attrNameLst>
                                      </p:cBhvr>
                                      <p:to>
                                        <p:strVal val="(#ppt_y+0.4)"/>
                                      </p:to>
                                    </p:set>
                                    <p:anim from="(#ppt_y+0.4)" to="(#ppt_y)" calcmode="lin" valueType="num">
                                      <p:cBhvr>
                                        <p:cTn id="46" dur="1230" accel="100000" fill="hold">
                                          <p:stCondLst>
                                            <p:cond delay="770"/>
                                          </p:stCondLst>
                                        </p:cTn>
                                        <p:tgtEl>
                                          <p:spTgt spid="69639"/>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nimBg="1"/>
      <p:bldP spid="69637" grpId="0" animBg="1"/>
      <p:bldP spid="69638" grpId="0" animBg="1"/>
      <p:bldP spid="6963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إلى أقصى الأرض (أعمال 1: 8)</a:t>
            </a:r>
            <a:endParaRPr kumimoji="0" lang="en-US" sz="2000" b="1" i="0" u="none" strike="noStrike" kern="1200" cap="none" spc="0" normalizeH="0" baseline="0" noProof="0" dirty="0">
              <a:ln>
                <a:noFill/>
              </a:ln>
              <a:solidFill>
                <a:srgbClr val="000000"/>
              </a:solidFill>
              <a:effectLst/>
              <a:uLnTx/>
              <a:uFillTx/>
              <a:latin typeface="Arial"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mn-ea"/>
                <a:cs typeface="Times New Roman"/>
              </a:rPr>
              <a:t>أع</a:t>
            </a:r>
            <a:r>
              <a:rPr kumimoji="0" lang="en-US" sz="16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9</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13</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14</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15</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16</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18</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21</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27</a:t>
            </a:r>
            <a:r>
              <a:rPr kumimoji="0" lang="en-US" sz="2000" b="1" i="0" u="none" strike="noStrike" kern="1200" cap="none" spc="0" normalizeH="0" baseline="0" noProof="0" dirty="0">
                <a:ln>
                  <a:noFill/>
                </a:ln>
                <a:solidFill>
                  <a:srgbClr val="000000"/>
                </a:solidFill>
                <a:effectLst/>
                <a:uLnTx/>
                <a:uFillTx/>
                <a:latin typeface="Arial"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charset="0"/>
                <a:ea typeface="+mn-ea"/>
                <a:cs typeface="Times New Roman"/>
              </a:rPr>
              <a:t>28</a:t>
            </a:r>
            <a:endParaRPr kumimoji="0" lang="en-US" sz="2000" b="1" i="0" u="none" strike="noStrike" kern="1200" cap="none" spc="0" normalizeH="0" baseline="0" noProof="0" dirty="0">
              <a:ln>
                <a:noFill/>
              </a:ln>
              <a:solidFill>
                <a:srgbClr val="000000"/>
              </a:solidFill>
              <a:effectLst/>
              <a:uLnTx/>
              <a:uFillTx/>
              <a:latin typeface="Arial" charset="0"/>
              <a:ea typeface="+mn-ea"/>
              <a:cs typeface="Times New Roman"/>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 –آب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إتساع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391" name="Text Box 21"/>
          <p:cNvSpPr txBox="1">
            <a:spLocks noChangeArrowheads="1"/>
          </p:cNvSpPr>
          <p:nvPr/>
        </p:nvSpPr>
        <p:spPr bwMode="auto">
          <a:xfrm>
            <a:off x="0" y="3276600"/>
            <a:ext cx="91440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62</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124</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39-41</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charset="0"/>
                <a:cs typeface="Times New Roman"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charset="0"/>
                <a:cs typeface="Times New Roman" charset="0"/>
              </a:rPr>
            </a:br>
            <a:r>
              <a:rPr lang="ar-JO" sz="3200" b="1" dirty="0">
                <a:solidFill>
                  <a:srgbClr val="FFFFFF"/>
                </a:solidFill>
                <a:effectLst>
                  <a:outerShdw blurRad="38100" dist="38100" dir="2700000" algn="tl">
                    <a:srgbClr val="000000">
                      <a:alpha val="43137"/>
                    </a:srgbClr>
                  </a:outerShdw>
                </a:effectLst>
                <a:latin typeface="Arial" charset="0"/>
                <a:cs typeface="Times New Roman" charset="0"/>
              </a:rPr>
              <a:t>(الكلمات المفتاحية للرسائل البولسية)</a:t>
            </a:r>
            <a:endParaRPr lang="en-US" sz="3200" b="1" dirty="0">
              <a:solidFill>
                <a:srgbClr val="FFFFFF"/>
              </a:solidFill>
              <a:latin typeface="Arial"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44413"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Pauline Missionary &amp;  Key Words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44425"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السجن المتكرر</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التبرير</a:t>
            </a:r>
            <a:endParaRPr kumimoji="0" lang="en-US" sz="12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الإختطاف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الضيقة</a:t>
            </a:r>
            <a:endParaRPr kumimoji="0" lang="en-US" sz="12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التقديس</a:t>
            </a:r>
            <a:endPar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الرسول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8" name="Picture 2" descr="https://i1.wp.com/love-quotes-and-quotations.com/wp-content/uploads/2018/12/Inspiring-Quotes-About-Being-Different.jpg?fit=681%2C432&amp;ssl=1">
            <a:extLst>
              <a:ext uri="{FF2B5EF4-FFF2-40B4-BE49-F238E27FC236}">
                <a16:creationId xmlns:a16="http://schemas.microsoft.com/office/drawing/2014/main" id="{DA2C14D3-05DF-D042-AE7E-C853B1307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3837" y="-9082"/>
            <a:ext cx="8648700" cy="54864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3933056"/>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sym typeface="Times New Roman"/>
              </a:rPr>
              <a:t>١ كورنثوس</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sym typeface="Times New Roman"/>
            </a:endParaRPr>
          </a:p>
        </p:txBody>
      </p:sp>
      <p:sp>
        <p:nvSpPr>
          <p:cNvPr id="900098" name="Rectangle 2"/>
          <p:cNvSpPr>
            <a:spLocks noGrp="1" noChangeArrowheads="1"/>
          </p:cNvSpPr>
          <p:nvPr>
            <p:ph type="ctrTitle"/>
          </p:nvPr>
        </p:nvSpPr>
        <p:spPr>
          <a:xfrm>
            <a:off x="0" y="-37782"/>
            <a:ext cx="9120187" cy="1954614"/>
          </a:xfrm>
          <a:solidFill>
            <a:schemeClr val="tx1"/>
          </a:solidFill>
          <a:effectLst>
            <a:outerShdw blurRad="63500" dist="35921" dir="2700000" algn="ctr" rotWithShape="0">
              <a:schemeClr val="tx2">
                <a:alpha val="74998"/>
              </a:schemeClr>
            </a:outerShdw>
          </a:effectLst>
        </p:spPr>
        <p:txBody>
          <a:bodyPr/>
          <a:lstStyle/>
          <a:p>
            <a:pPr>
              <a:defRPr/>
            </a:pPr>
            <a:r>
              <a:rPr lang="ar-JO" sz="8800" b="1" dirty="0">
                <a:effectLst>
                  <a:glow rad="127000">
                    <a:schemeClr val="tx1"/>
                  </a:glow>
                </a:effectLst>
                <a:latin typeface="Arial" charset="0"/>
                <a:ea typeface="ＭＳ Ｐゴシック" charset="0"/>
                <a:cs typeface="ＭＳ Ｐゴシック" charset="0"/>
              </a:rPr>
              <a:t>كن مختلفاً</a:t>
            </a:r>
            <a:endParaRPr lang="en-US" sz="8800" b="1" dirty="0">
              <a:effectLst>
                <a:glow rad="127000">
                  <a:schemeClr val="tx1"/>
                </a:glow>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New Roman"/>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New Roman"/>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New Roman"/>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New Roman"/>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sym typeface="Times New Roman"/>
              </a:rPr>
              <a:t>BibleStudyDownloads.org</a:t>
            </a:r>
          </a:p>
        </p:txBody>
      </p:sp>
    </p:spTree>
    <p:extLst>
      <p:ext uri="{BB962C8B-B14F-4D97-AF65-F5344CB8AC3E}">
        <p14:creationId xmlns:p14="http://schemas.microsoft.com/office/powerpoint/2010/main" val="21941427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b="1" dirty="0">
                <a:solidFill>
                  <a:schemeClr val="tx2"/>
                </a:solidFill>
                <a:effectLst>
                  <a:glow rad="127000">
                    <a:schemeClr val="bg1"/>
                  </a:glow>
                </a:effectLst>
                <a:latin typeface="Arial" charset="0"/>
                <a:ea typeface="ＭＳ Ｐゴシック" charset="0"/>
                <a:cs typeface="ＭＳ Ｐゴシック" charset="0"/>
              </a:rPr>
              <a:t>عقلية القطيع</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62426276"/>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charset="0"/>
                <a:ea typeface="ＭＳ Ｐゴシック" charset="0"/>
                <a:cs typeface="ＭＳ Ｐゴシック" charset="0"/>
              </a:rPr>
              <a:t>كن مختلفاً</a:t>
            </a:r>
            <a:endParaRPr lang="en-US" sz="5400" b="1" dirty="0">
              <a:effectLst>
                <a:glow rad="127000">
                  <a:schemeClr val="tx1"/>
                </a:glow>
              </a:effectLst>
              <a:latin typeface="Arial" charset="0"/>
              <a:ea typeface="ＭＳ Ｐゴシック" charset="0"/>
              <a:cs typeface="ＭＳ Ｐゴシック" charset="0"/>
            </a:endParaRPr>
          </a:p>
        </p:txBody>
      </p:sp>
      <p:pic>
        <p:nvPicPr>
          <p:cNvPr id="5122" name="Picture 2" descr="https://www.duncanjonesnz.com/wp-content/uploads/2017/07/dare-to-be-different.png">
            <a:extLst>
              <a:ext uri="{FF2B5EF4-FFF2-40B4-BE49-F238E27FC236}">
                <a16:creationId xmlns:a16="http://schemas.microsoft.com/office/drawing/2014/main" id="{42BE9C3C-9286-284C-9E37-C61764E7B1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5536" y="1114192"/>
            <a:ext cx="8255000" cy="5511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9337015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charset="0"/>
                <a:ea typeface="ＭＳ Ｐゴシック" charset="0"/>
                <a:cs typeface="ＭＳ Ｐゴシック" charset="0"/>
              </a:rPr>
              <a:t>كيف يجب أن نكون </a:t>
            </a:r>
            <a:r>
              <a:rPr lang="ar-JO" sz="5400" b="1" dirty="0">
                <a:solidFill>
                  <a:srgbClr val="FFFF00"/>
                </a:solidFill>
                <a:effectLst>
                  <a:glow rad="127000">
                    <a:schemeClr val="tx1"/>
                  </a:glow>
                </a:effectLst>
                <a:latin typeface="Arial" charset="0"/>
                <a:ea typeface="ＭＳ Ｐゴシック" charset="0"/>
                <a:cs typeface="ＭＳ Ｐゴシック" charset="0"/>
              </a:rPr>
              <a:t>مختلفين</a:t>
            </a:r>
            <a:r>
              <a:rPr lang="ar-JO" sz="5400" b="1" dirty="0">
                <a:effectLst>
                  <a:glow rad="127000">
                    <a:schemeClr val="tx1"/>
                  </a:glow>
                </a:effectLst>
                <a:latin typeface="Arial" charset="0"/>
                <a:ea typeface="ＭＳ Ｐゴシック" charset="0"/>
                <a:cs typeface="ＭＳ Ｐゴシック" charset="0"/>
              </a:rPr>
              <a:t> </a:t>
            </a:r>
            <a:br>
              <a:rPr lang="ar-JO" sz="5400" b="1" dirty="0">
                <a:effectLst>
                  <a:glow rad="127000">
                    <a:schemeClr val="tx1"/>
                  </a:glow>
                </a:effectLst>
                <a:latin typeface="Arial" charset="0"/>
                <a:ea typeface="ＭＳ Ｐゴシック" charset="0"/>
                <a:cs typeface="ＭＳ Ｐゴシック" charset="0"/>
              </a:rPr>
            </a:br>
            <a:r>
              <a:rPr lang="ar-JO" sz="5400" b="1" dirty="0">
                <a:effectLst>
                  <a:glow rad="127000">
                    <a:schemeClr val="tx1"/>
                  </a:glow>
                </a:effectLst>
                <a:latin typeface="Arial" charset="0"/>
                <a:ea typeface="ＭＳ Ｐゴシック" charset="0"/>
                <a:cs typeface="ＭＳ Ｐゴシック" charset="0"/>
              </a:rPr>
              <a:t>عن غير المؤمنين ؟</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12734747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بيان الملكوت</a:t>
            </a:r>
            <a:endPar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يشارك بولس الأحداث عن عمله في الملكوت و التي لم تكن معروفة لولا ذلك : الإضطهادات والمصاعب غير المكتوبة في أعمال الرسل (11: 23-27)، تفاصيل إضافية عن هروبه من دمشق (11: 32-33)، إعلان الله عن الفردوس له في رؤيا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(12: 1-7)، والشوكة التي في جسده (12: 7-10).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A5F13C74-3F1E-D044-895C-D9CCA8A0F20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2379271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5220072" cy="426887"/>
          </a:xfrm>
          <a:effectLst>
            <a:outerShdw blurRad="63500" dist="35921" dir="2700000" algn="ctr" rotWithShape="0">
              <a:schemeClr val="tx2">
                <a:alpha val="74998"/>
              </a:schemeClr>
            </a:outerShdw>
          </a:effectLst>
        </p:spPr>
        <p:txBody>
          <a:bodyPr anchor="ctr"/>
          <a:lstStyle/>
          <a:p>
            <a:pPr algn="l">
              <a:defRPr/>
            </a:pPr>
            <a:r>
              <a:rPr lang="ar-JO" sz="3200" b="1" i="1" dirty="0">
                <a:effectLst>
                  <a:glow rad="127000">
                    <a:schemeClr val="tx1"/>
                  </a:glow>
                </a:effectLst>
                <a:latin typeface="Arial" charset="0"/>
                <a:ea typeface="ＭＳ Ｐゴシック" charset="0"/>
                <a:cs typeface="ＭＳ Ｐゴシック" charset="0"/>
              </a:rPr>
              <a:t>كيف يجب أن نكون ....</a:t>
            </a:r>
            <a:endParaRPr lang="en-US" sz="3200" b="1" i="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نكون</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مختلفين</a:t>
            </a:r>
            <a:endParaRPr kumimoji="0" lang="en-US"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عن غير المؤمنين ؟</a:t>
            </a:r>
            <a:endParaRPr kumimoji="0" lang="en-US"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نكون</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متحدين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1-4</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نكون</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خلوقين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5-6</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نكون</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غير أنانيين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7-16</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كورنثوس</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751335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charset="0"/>
                <a:ea typeface="ＭＳ Ｐゴシック" charset="0"/>
                <a:cs typeface="ＭＳ Ｐゴシック" charset="0"/>
              </a:rPr>
              <a:t>الفكرة الرئيسية</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كن </a:t>
            </a:r>
            <a:r>
              <a:rPr kumimoji="0" lang="ar-JO"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مختلفاً </a:t>
            </a: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من خلال كونك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متحداً، خلوقاً و غير أناني</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١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58307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7504" y="116632"/>
            <a:ext cx="8820472" cy="1728192"/>
          </a:xfrm>
          <a:noFill/>
          <a:ln>
            <a:noFill/>
          </a:ln>
          <a:effectLst/>
        </p:spPr>
        <p:txBody>
          <a:bodyPr vert="horz" wrap="square" lIns="91440" tIns="45720" rIns="91440" bIns="45720" numCol="1" anchor="ctr" anchorCtr="0" compatLnSpc="1">
            <a:prstTxWarp prst="textNoShape">
              <a:avLst/>
            </a:prstTxWarp>
          </a:bodyPr>
          <a:lstStyle/>
          <a:p>
            <a:r>
              <a:rPr lang="ar-JO" sz="6600" b="1" dirty="0">
                <a:solidFill>
                  <a:schemeClr val="tx2"/>
                </a:solidFill>
                <a:effectLst>
                  <a:glow rad="127000">
                    <a:schemeClr val="bg1"/>
                  </a:glow>
                </a:effectLst>
                <a:latin typeface="Arial" charset="0"/>
                <a:ea typeface="ＭＳ Ｐゴシック" charset="0"/>
              </a:rPr>
              <a:t>مقدس = ميزه الله ملكًا له</a:t>
            </a:r>
            <a:endParaRPr lang="en-US" sz="6600" b="1" dirty="0">
              <a:solidFill>
                <a:schemeClr val="tx2"/>
              </a:solidFill>
              <a:effectLst>
                <a:glow rad="127000">
                  <a:schemeClr val="bg1"/>
                </a:glow>
              </a:effectLst>
              <a:latin typeface="Arial" charset="0"/>
              <a:ea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107504"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هل تعيش هكذا ؟</a:t>
            </a:r>
            <a:endParaRPr kumimoji="0" lang="en-US" sz="66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831958631"/>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4" name="Text Box 3"/>
          <p:cNvSpPr txBox="1">
            <a:spLocks noChangeArrowheads="1"/>
          </p:cNvSpPr>
          <p:nvPr/>
        </p:nvSpPr>
        <p:spPr bwMode="auto">
          <a:xfrm>
            <a:off x="8390344" y="227013"/>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157</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8676" name="Text Box 4"/>
          <p:cNvSpPr txBox="1">
            <a:spLocks noChangeArrowheads="1"/>
          </p:cNvSpPr>
          <p:nvPr/>
        </p:nvSpPr>
        <p:spPr bwMode="auto">
          <a:xfrm rot="-1200000">
            <a:off x="3810000" y="934651"/>
            <a:ext cx="5121275" cy="2739211"/>
          </a:xfrm>
          <a:prstGeom prst="rect">
            <a:avLst/>
          </a:prstGeom>
          <a:solidFill>
            <a:srgbClr val="CCFFFF"/>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800" b="1" i="0" u="sng" strike="noStrike" kern="1200" cap="none" spc="0" normalizeH="0" baseline="0" noProof="0" dirty="0">
                <a:ln>
                  <a:noFill/>
                </a:ln>
                <a:solidFill>
                  <a:srgbClr val="000000"/>
                </a:solidFill>
                <a:effectLst/>
                <a:uLnTx/>
                <a:uFillTx/>
                <a:latin typeface="Arial" pitchFamily="34" charset="0"/>
                <a:ea typeface="SimSun" charset="0"/>
                <a:cs typeface="Arial" pitchFamily="34" charset="0"/>
              </a:rPr>
              <a:t>التاريخ</a:t>
            </a:r>
            <a:endParaRPr kumimoji="0" lang="en-US" altLang="zh-CN" sz="28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rPr>
              <a:t>1 كورنثوس كتبت في أيار 56م (1 كو 16: 5-8)</a:t>
            </a:r>
            <a:endParaRPr kumimoji="0" lang="en-US"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rPr>
              <a:t>2 كورنثوس كتبت بعد اقل من سنة على كتابة 1 كورنثوس (2 كو 8: 10، 9: 2)</a:t>
            </a:r>
            <a:endParaRPr kumimoji="0" lang="en-US"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ＭＳ Ｐゴシック" charset="0"/>
                <a:cs typeface="Arial" pitchFamily="34" charset="0"/>
              </a:rPr>
              <a:t>تبع ذلك كورنثوس الثانية في وقت لاحق من ذلك العام في خريف 56 م.</a:t>
            </a:r>
            <a:endParaRPr kumimoji="0" lang="en-US"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endParaRPr>
          </a:p>
        </p:txBody>
      </p:sp>
      <p:sp>
        <p:nvSpPr>
          <p:cNvPr id="28677" name="Text Box 5"/>
          <p:cNvSpPr txBox="1">
            <a:spLocks noChangeArrowheads="1"/>
          </p:cNvSpPr>
          <p:nvPr/>
        </p:nvSpPr>
        <p:spPr bwMode="auto">
          <a:xfrm rot="1200000">
            <a:off x="166688" y="5152935"/>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000000"/>
                </a:solidFill>
                <a:effectLst/>
                <a:uLnTx/>
                <a:uFillTx/>
                <a:latin typeface="Arial" charset="0"/>
                <a:ea typeface="SimSun" charset="0"/>
                <a:cs typeface="SimSun" charset="0"/>
              </a:rPr>
              <a:t>الأصل / المستلمين</a:t>
            </a:r>
            <a:endPar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imes New Roman" charset="0"/>
                <a:ea typeface="ＭＳ Ｐゴシック" charset="0"/>
              </a:rPr>
              <a:t>خاطب بولس الكنيسة في كورنثوس من مدينة أفسس عبر بحر إيجه</a:t>
            </a:r>
            <a:endParaRPr kumimoji="0" lang="en-US" sz="2400" b="1" i="0" u="none" strike="noStrike" kern="1200" cap="none" spc="0" normalizeH="0" baseline="0" noProof="0" dirty="0">
              <a:ln>
                <a:noFill/>
              </a:ln>
              <a:solidFill>
                <a:srgbClr val="000000"/>
              </a:solidFill>
              <a:effectLst/>
              <a:uLnTx/>
              <a:uFillTx/>
              <a:latin typeface="Arial" charset="0"/>
              <a:ea typeface="SimSun" charset="0"/>
              <a:cs typeface="SimSun" charset="0"/>
            </a:endParaRPr>
          </a:p>
        </p:txBody>
      </p:sp>
      <p:sp>
        <p:nvSpPr>
          <p:cNvPr id="28679" name="Text Box 7"/>
          <p:cNvSpPr txBox="1">
            <a:spLocks noChangeArrowheads="1"/>
          </p:cNvSpPr>
          <p:nvPr/>
        </p:nvSpPr>
        <p:spPr bwMode="auto">
          <a:xfrm>
            <a:off x="2852844" y="3048000"/>
            <a:ext cx="930063"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الأصل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أفسس</a:t>
            </a:r>
            <a:endParaRPr kumimoji="0" lang="en-US" sz="2400" b="1" i="0" u="none" strike="noStrike" kern="1200" cap="none" spc="0" normalizeH="0" baseline="0" noProof="0" dirty="0">
              <a:ln>
                <a:noFill/>
              </a:ln>
              <a:solidFill>
                <a:srgbClr val="FEFDE3"/>
              </a:solidFill>
              <a:effectLst/>
              <a:uLnTx/>
              <a:uFillTx/>
              <a:latin typeface="Arial" charset="0"/>
              <a:ea typeface="ＭＳ Ｐゴシック" charset="0"/>
            </a:endParaRPr>
          </a:p>
        </p:txBody>
      </p:sp>
      <p:sp>
        <p:nvSpPr>
          <p:cNvPr id="28680" name="Text Box 8"/>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كورنثوس</a:t>
            </a:r>
            <a:endParaRPr kumimoji="0" lang="en-US" sz="2400" b="1" i="0" u="none" strike="noStrike" kern="1200" cap="none" spc="0" normalizeH="0" baseline="0" noProof="0" dirty="0">
              <a:ln>
                <a:noFill/>
              </a:ln>
              <a:solidFill>
                <a:srgbClr val="FEFDE3"/>
              </a:solidFill>
              <a:effectLst/>
              <a:uLnTx/>
              <a:uFillTx/>
              <a:latin typeface="Arial" charset="0"/>
              <a:ea typeface="ＭＳ Ｐゴシック" charset="0"/>
            </a:endParaRPr>
          </a:p>
        </p:txBody>
      </p:sp>
      <p:sp>
        <p:nvSpPr>
          <p:cNvPr id="28681" name="AutoShape 9"/>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682" name="AutoShape 10"/>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683" name="AutoShape 11"/>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 name="Title 1"/>
          <p:cNvSpPr>
            <a:spLocks noGrp="1"/>
          </p:cNvSpPr>
          <p:nvPr>
            <p:ph type="title" idx="4294967295"/>
          </p:nvPr>
        </p:nvSpPr>
        <p:spPr>
          <a:xfrm>
            <a:off x="1763713" y="20638"/>
            <a:ext cx="5545137" cy="720725"/>
          </a:xfrm>
          <a:solidFill>
            <a:schemeClr val="tx2">
              <a:lumMod val="90000"/>
              <a:lumOff val="10000"/>
            </a:schemeClr>
          </a:solidFill>
        </p:spPr>
        <p:txBody>
          <a:bodyPr/>
          <a:lstStyle/>
          <a:p>
            <a:pPr eaLnBrk="1" hangingPunct="1">
              <a:defRPr/>
            </a:pPr>
            <a:r>
              <a:rPr lang="ar-JO" sz="2800" b="1" kern="1200" dirty="0">
                <a:solidFill>
                  <a:srgbClr val="FFFFFF"/>
                </a:solidFill>
                <a:latin typeface="Arial" pitchFamily="34" charset="0"/>
                <a:ea typeface="SimSun"/>
                <a:cs typeface="Arial" pitchFamily="34" charset="0"/>
              </a:rPr>
              <a:t>مراجعة 1 كورنثوس</a:t>
            </a:r>
            <a:endParaRPr lang="en-US" dirty="0">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8677"/>
                                        </p:tgtEl>
                                        <p:attrNameLst>
                                          <p:attrName>style.visibility</p:attrName>
                                        </p:attrNameLst>
                                      </p:cBhvr>
                                      <p:to>
                                        <p:strVal val="visible"/>
                                      </p:to>
                                    </p:set>
                                    <p:anim calcmode="lin" valueType="num">
                                      <p:cBhvr additive="base">
                                        <p:cTn id="7" dur="500" fill="hold"/>
                                        <p:tgtEl>
                                          <p:spTgt spid="28677"/>
                                        </p:tgtEl>
                                        <p:attrNameLst>
                                          <p:attrName>ppt_x</p:attrName>
                                        </p:attrNameLst>
                                      </p:cBhvr>
                                      <p:tavLst>
                                        <p:tav tm="0">
                                          <p:val>
                                            <p:strVal val="1+#ppt_w/2"/>
                                          </p:val>
                                        </p:tav>
                                        <p:tav tm="100000">
                                          <p:val>
                                            <p:strVal val="#ppt_x"/>
                                          </p:val>
                                        </p:tav>
                                      </p:tavLst>
                                    </p:anim>
                                    <p:anim calcmode="lin" valueType="num">
                                      <p:cBhvr additive="base">
                                        <p:cTn id="8" dur="500" fill="hold"/>
                                        <p:tgtEl>
                                          <p:spTgt spid="286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28679"/>
                                        </p:tgtEl>
                                        <p:attrNameLst>
                                          <p:attrName>style.visibility</p:attrName>
                                        </p:attrNameLst>
                                      </p:cBhvr>
                                      <p:to>
                                        <p:strVal val="visible"/>
                                      </p:to>
                                    </p:set>
                                    <p:anim calcmode="lin" valueType="num">
                                      <p:cBhvr>
                                        <p:cTn id="13" dur="1000" fill="hold"/>
                                        <p:tgtEl>
                                          <p:spTgt spid="28679"/>
                                        </p:tgtEl>
                                        <p:attrNameLst>
                                          <p:attrName>ppt_w</p:attrName>
                                        </p:attrNameLst>
                                      </p:cBhvr>
                                      <p:tavLst>
                                        <p:tav tm="0">
                                          <p:val>
                                            <p:fltVal val="0"/>
                                          </p:val>
                                        </p:tav>
                                        <p:tav tm="100000">
                                          <p:val>
                                            <p:strVal val="#ppt_w"/>
                                          </p:val>
                                        </p:tav>
                                      </p:tavLst>
                                    </p:anim>
                                    <p:anim calcmode="lin" valueType="num">
                                      <p:cBhvr>
                                        <p:cTn id="14" dur="1000" fill="hold"/>
                                        <p:tgtEl>
                                          <p:spTgt spid="28679"/>
                                        </p:tgtEl>
                                        <p:attrNameLst>
                                          <p:attrName>ppt_h</p:attrName>
                                        </p:attrNameLst>
                                      </p:cBhvr>
                                      <p:tavLst>
                                        <p:tav tm="0">
                                          <p:val>
                                            <p:fltVal val="0"/>
                                          </p:val>
                                        </p:tav>
                                        <p:tav tm="100000">
                                          <p:val>
                                            <p:strVal val="#ppt_h"/>
                                          </p:val>
                                        </p:tav>
                                      </p:tavLst>
                                    </p:anim>
                                    <p:anim calcmode="lin" valueType="num">
                                      <p:cBhvr>
                                        <p:cTn id="15" dur="1000" fill="hold"/>
                                        <p:tgtEl>
                                          <p:spTgt spid="28679"/>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8679"/>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grpId="0" nodeType="withEffect">
                                  <p:stCondLst>
                                    <p:cond delay="0"/>
                                  </p:stCondLst>
                                  <p:childTnLst>
                                    <p:set>
                                      <p:cBhvr>
                                        <p:cTn id="18" dur="1" fill="hold">
                                          <p:stCondLst>
                                            <p:cond delay="0"/>
                                          </p:stCondLst>
                                        </p:cTn>
                                        <p:tgtEl>
                                          <p:spTgt spid="28681"/>
                                        </p:tgtEl>
                                        <p:attrNameLst>
                                          <p:attrName>style.visibility</p:attrName>
                                        </p:attrNameLst>
                                      </p:cBhvr>
                                      <p:to>
                                        <p:strVal val="visible"/>
                                      </p:to>
                                    </p:set>
                                    <p:anim calcmode="lin" valueType="num">
                                      <p:cBhvr>
                                        <p:cTn id="19" dur="1000" fill="hold"/>
                                        <p:tgtEl>
                                          <p:spTgt spid="28681"/>
                                        </p:tgtEl>
                                        <p:attrNameLst>
                                          <p:attrName>ppt_w</p:attrName>
                                        </p:attrNameLst>
                                      </p:cBhvr>
                                      <p:tavLst>
                                        <p:tav tm="0">
                                          <p:val>
                                            <p:fltVal val="0"/>
                                          </p:val>
                                        </p:tav>
                                        <p:tav tm="100000">
                                          <p:val>
                                            <p:strVal val="#ppt_w"/>
                                          </p:val>
                                        </p:tav>
                                      </p:tavLst>
                                    </p:anim>
                                    <p:anim calcmode="lin" valueType="num">
                                      <p:cBhvr>
                                        <p:cTn id="20" dur="1000" fill="hold"/>
                                        <p:tgtEl>
                                          <p:spTgt spid="28681"/>
                                        </p:tgtEl>
                                        <p:attrNameLst>
                                          <p:attrName>ppt_h</p:attrName>
                                        </p:attrNameLst>
                                      </p:cBhvr>
                                      <p:tavLst>
                                        <p:tav tm="0">
                                          <p:val>
                                            <p:fltVal val="0"/>
                                          </p:val>
                                        </p:tav>
                                        <p:tav tm="100000">
                                          <p:val>
                                            <p:strVal val="#ppt_h"/>
                                          </p:val>
                                        </p:tav>
                                      </p:tavLst>
                                    </p:anim>
                                    <p:anim calcmode="lin" valueType="num">
                                      <p:cBhvr>
                                        <p:cTn id="21" dur="1000" fill="hold"/>
                                        <p:tgtEl>
                                          <p:spTgt spid="28681"/>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286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28683"/>
                                        </p:tgtEl>
                                        <p:attrNameLst>
                                          <p:attrName>style.visibility</p:attrName>
                                        </p:attrNameLst>
                                      </p:cBhvr>
                                      <p:to>
                                        <p:strVal val="visible"/>
                                      </p:to>
                                    </p:set>
                                    <p:animEffect transition="in" filter="wipe(right)">
                                      <p:cBhvr>
                                        <p:cTn id="27" dur="500"/>
                                        <p:tgtEl>
                                          <p:spTgt spid="2868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5" presetClass="entr" presetSubtype="0" fill="hold" grpId="0" nodeType="clickEffect">
                                  <p:stCondLst>
                                    <p:cond delay="0"/>
                                  </p:stCondLst>
                                  <p:childTnLst>
                                    <p:set>
                                      <p:cBhvr>
                                        <p:cTn id="31" dur="1" fill="hold">
                                          <p:stCondLst>
                                            <p:cond delay="0"/>
                                          </p:stCondLst>
                                        </p:cTn>
                                        <p:tgtEl>
                                          <p:spTgt spid="28682"/>
                                        </p:tgtEl>
                                        <p:attrNameLst>
                                          <p:attrName>style.visibility</p:attrName>
                                        </p:attrNameLst>
                                      </p:cBhvr>
                                      <p:to>
                                        <p:strVal val="visible"/>
                                      </p:to>
                                    </p:set>
                                    <p:anim calcmode="lin" valueType="num">
                                      <p:cBhvr>
                                        <p:cTn id="32" dur="1000" fill="hold"/>
                                        <p:tgtEl>
                                          <p:spTgt spid="28682"/>
                                        </p:tgtEl>
                                        <p:attrNameLst>
                                          <p:attrName>ppt_w</p:attrName>
                                        </p:attrNameLst>
                                      </p:cBhvr>
                                      <p:tavLst>
                                        <p:tav tm="0">
                                          <p:val>
                                            <p:fltVal val="0"/>
                                          </p:val>
                                        </p:tav>
                                        <p:tav tm="100000">
                                          <p:val>
                                            <p:strVal val="#ppt_w"/>
                                          </p:val>
                                        </p:tav>
                                      </p:tavLst>
                                    </p:anim>
                                    <p:anim calcmode="lin" valueType="num">
                                      <p:cBhvr>
                                        <p:cTn id="33" dur="1000" fill="hold"/>
                                        <p:tgtEl>
                                          <p:spTgt spid="28682"/>
                                        </p:tgtEl>
                                        <p:attrNameLst>
                                          <p:attrName>ppt_h</p:attrName>
                                        </p:attrNameLst>
                                      </p:cBhvr>
                                      <p:tavLst>
                                        <p:tav tm="0">
                                          <p:val>
                                            <p:fltVal val="0"/>
                                          </p:val>
                                        </p:tav>
                                        <p:tav tm="100000">
                                          <p:val>
                                            <p:strVal val="#ppt_h"/>
                                          </p:val>
                                        </p:tav>
                                      </p:tavLst>
                                    </p:anim>
                                    <p:anim calcmode="lin" valueType="num">
                                      <p:cBhvr>
                                        <p:cTn id="34" dur="1000" fill="hold"/>
                                        <p:tgtEl>
                                          <p:spTgt spid="28682"/>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8682"/>
                                        </p:tgtEl>
                                        <p:attrNameLst>
                                          <p:attrName>ppt_y</p:attrName>
                                        </p:attrNameLst>
                                      </p:cBhvr>
                                      <p:tavLst>
                                        <p:tav tm="0" fmla="#ppt_y+(sin(-2*pi*(1-$))*-#ppt_x+cos(-2*pi*(1-$))*(1-#ppt_y))*(1-$)">
                                          <p:val>
                                            <p:fltVal val="0"/>
                                          </p:val>
                                        </p:tav>
                                        <p:tav tm="100000">
                                          <p:val>
                                            <p:fltVal val="1"/>
                                          </p:val>
                                        </p:tav>
                                      </p:tavLst>
                                    </p:anim>
                                  </p:childTnLst>
                                </p:cTn>
                              </p:par>
                              <p:par>
                                <p:cTn id="36" presetID="15" presetClass="entr" presetSubtype="0" fill="hold" grpId="0" nodeType="withEffect">
                                  <p:stCondLst>
                                    <p:cond delay="0"/>
                                  </p:stCondLst>
                                  <p:childTnLst>
                                    <p:set>
                                      <p:cBhvr>
                                        <p:cTn id="37" dur="1" fill="hold">
                                          <p:stCondLst>
                                            <p:cond delay="0"/>
                                          </p:stCondLst>
                                        </p:cTn>
                                        <p:tgtEl>
                                          <p:spTgt spid="28680"/>
                                        </p:tgtEl>
                                        <p:attrNameLst>
                                          <p:attrName>style.visibility</p:attrName>
                                        </p:attrNameLst>
                                      </p:cBhvr>
                                      <p:to>
                                        <p:strVal val="visible"/>
                                      </p:to>
                                    </p:set>
                                    <p:anim calcmode="lin" valueType="num">
                                      <p:cBhvr>
                                        <p:cTn id="38" dur="1000" fill="hold"/>
                                        <p:tgtEl>
                                          <p:spTgt spid="28680"/>
                                        </p:tgtEl>
                                        <p:attrNameLst>
                                          <p:attrName>ppt_w</p:attrName>
                                        </p:attrNameLst>
                                      </p:cBhvr>
                                      <p:tavLst>
                                        <p:tav tm="0">
                                          <p:val>
                                            <p:fltVal val="0"/>
                                          </p:val>
                                        </p:tav>
                                        <p:tav tm="100000">
                                          <p:val>
                                            <p:strVal val="#ppt_w"/>
                                          </p:val>
                                        </p:tav>
                                      </p:tavLst>
                                    </p:anim>
                                    <p:anim calcmode="lin" valueType="num">
                                      <p:cBhvr>
                                        <p:cTn id="39" dur="1000" fill="hold"/>
                                        <p:tgtEl>
                                          <p:spTgt spid="28680"/>
                                        </p:tgtEl>
                                        <p:attrNameLst>
                                          <p:attrName>ppt_h</p:attrName>
                                        </p:attrNameLst>
                                      </p:cBhvr>
                                      <p:tavLst>
                                        <p:tav tm="0">
                                          <p:val>
                                            <p:fltVal val="0"/>
                                          </p:val>
                                        </p:tav>
                                        <p:tav tm="100000">
                                          <p:val>
                                            <p:strVal val="#ppt_h"/>
                                          </p:val>
                                        </p:tav>
                                      </p:tavLst>
                                    </p:anim>
                                    <p:anim calcmode="lin" valueType="num">
                                      <p:cBhvr>
                                        <p:cTn id="40" dur="1000" fill="hold"/>
                                        <p:tgtEl>
                                          <p:spTgt spid="28680"/>
                                        </p:tgtEl>
                                        <p:attrNameLst>
                                          <p:attrName>ppt_x</p:attrName>
                                        </p:attrNameLst>
                                      </p:cBhvr>
                                      <p:tavLst>
                                        <p:tav tm="0" fmla="#ppt_x+(cos(-2*pi*(1-$))*-#ppt_x-sin(-2*pi*(1-$))*(1-#ppt_y))*(1-$)">
                                          <p:val>
                                            <p:fltVal val="0"/>
                                          </p:val>
                                        </p:tav>
                                        <p:tav tm="100000">
                                          <p:val>
                                            <p:fltVal val="1"/>
                                          </p:val>
                                        </p:tav>
                                      </p:tavLst>
                                    </p:anim>
                                    <p:anim calcmode="lin" valueType="num">
                                      <p:cBhvr>
                                        <p:cTn id="41" dur="1000" fill="hold"/>
                                        <p:tgtEl>
                                          <p:spTgt spid="28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8676"/>
                                        </p:tgtEl>
                                        <p:attrNameLst>
                                          <p:attrName>style.visibility</p:attrName>
                                        </p:attrNameLst>
                                      </p:cBhvr>
                                      <p:to>
                                        <p:strVal val="visible"/>
                                      </p:to>
                                    </p:set>
                                    <p:anim calcmode="lin" valueType="num">
                                      <p:cBhvr additive="base">
                                        <p:cTn id="46" dur="500" fill="hold"/>
                                        <p:tgtEl>
                                          <p:spTgt spid="28676"/>
                                        </p:tgtEl>
                                        <p:attrNameLst>
                                          <p:attrName>ppt_x</p:attrName>
                                        </p:attrNameLst>
                                      </p:cBhvr>
                                      <p:tavLst>
                                        <p:tav tm="0">
                                          <p:val>
                                            <p:strVal val="0-#ppt_w/2"/>
                                          </p:val>
                                        </p:tav>
                                        <p:tav tm="100000">
                                          <p:val>
                                            <p:strVal val="#ppt_x"/>
                                          </p:val>
                                        </p:tav>
                                      </p:tavLst>
                                    </p:anim>
                                    <p:anim calcmode="lin" valueType="num">
                                      <p:cBhvr additive="base">
                                        <p:cTn id="47" dur="500" fill="hold"/>
                                        <p:tgtEl>
                                          <p:spTgt spid="286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P spid="28677" grpId="0" animBg="1" autoUpdateAnimBg="0"/>
      <p:bldP spid="28679" grpId="0" animBg="1"/>
      <p:bldP spid="28680" grpId="0" animBg="1"/>
      <p:bldP spid="28681" grpId="0" animBg="1"/>
      <p:bldP spid="28682" grpId="0" animBg="1"/>
      <p:bldP spid="2868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3" name="Text Box 1031"/>
          <p:cNvSpPr txBox="1">
            <a:spLocks noChangeArrowheads="1"/>
          </p:cNvSpPr>
          <p:nvPr/>
        </p:nvSpPr>
        <p:spPr bwMode="auto">
          <a:xfrm>
            <a:off x="1665734" y="152400"/>
            <a:ext cx="1024639"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مكدونية</a:t>
            </a:r>
            <a:endParaRPr kumimoji="0" lang="en-US" sz="2400" b="1" i="0" u="none" strike="noStrike" kern="1200" cap="none" spc="0" normalizeH="0" baseline="0" noProof="0" dirty="0">
              <a:ln>
                <a:noFill/>
              </a:ln>
              <a:solidFill>
                <a:srgbClr val="FEFDE3"/>
              </a:solidFill>
              <a:effectLst/>
              <a:uLnTx/>
              <a:uFillTx/>
              <a:latin typeface="Arial" charset="0"/>
              <a:ea typeface="ＭＳ Ｐゴシック"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charset="0"/>
                <a:ea typeface="ＭＳ Ｐゴシック" charset="0"/>
              </a:rPr>
              <a:t>كورنثوس</a:t>
            </a:r>
            <a:endParaRPr kumimoji="0" lang="en-US" sz="2400" b="1" i="0" u="none" strike="noStrike" kern="1200" cap="none" spc="0" normalizeH="0" baseline="0" noProof="0" dirty="0">
              <a:ln>
                <a:noFill/>
              </a:ln>
              <a:solidFill>
                <a:srgbClr val="FEFDE3"/>
              </a:solidFill>
              <a:effectLst/>
              <a:uLnTx/>
              <a:uFillTx/>
              <a:latin typeface="Arial" charset="0"/>
              <a:ea typeface="ＭＳ Ｐゴシック"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7943" name="Text Box 1036"/>
          <p:cNvSpPr txBox="1">
            <a:spLocks noChangeArrowheads="1"/>
          </p:cNvSpPr>
          <p:nvPr/>
        </p:nvSpPr>
        <p:spPr bwMode="auto">
          <a:xfrm>
            <a:off x="8368119" y="76200"/>
            <a:ext cx="704039"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163</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000000"/>
                </a:solidFill>
                <a:effectLst/>
                <a:uLnTx/>
                <a:uFillTx/>
                <a:latin typeface="Arial" pitchFamily="34" charset="0"/>
                <a:ea typeface="SimSun" charset="0"/>
                <a:cs typeface="Arial" pitchFamily="34" charset="0"/>
              </a:rPr>
              <a:t>التاريخ</a:t>
            </a:r>
            <a:endParaRPr kumimoji="0" lang="en-US"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rPr>
              <a:t>2 كورنثوس كتبت بعد اقل من سنة على كتابة الرسالة الأولى (2 كو 8: 10، 9: 2)</a:t>
            </a:r>
            <a:endParaRPr kumimoji="0" lang="en-US"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rPr>
              <a:t>1 كورنثوس كتبت في شهر ايار 56م، رسالة 2 كورنثوس تبعتها في خريف 56م</a:t>
            </a:r>
            <a:endParaRPr kumimoji="0" lang="en-US" altLang="zh-CN" sz="2400" b="1" i="0" u="none" strike="noStrike" kern="1200" cap="none" spc="0" normalizeH="0" baseline="0" noProof="0" dirty="0">
              <a:ln>
                <a:noFill/>
              </a:ln>
              <a:solidFill>
                <a:srgbClr val="000000"/>
              </a:solidFill>
              <a:effectLst/>
              <a:uLnTx/>
              <a:uFillTx/>
              <a:latin typeface="Arial" pitchFamily="34" charset="0"/>
              <a:ea typeface="SimSun" charset="0"/>
              <a:cs typeface="Arial"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010000"/>
                </a:solidFill>
                <a:effectLst/>
                <a:uLnTx/>
                <a:uFillTx/>
                <a:latin typeface="Arial" charset="0"/>
                <a:ea typeface="SimSun" charset="0"/>
                <a:cs typeface="SimSun" charset="0"/>
              </a:rPr>
              <a:t>الأصل / المستلمين</a:t>
            </a:r>
            <a:endParaRPr kumimoji="0" lang="en-US" altLang="zh-CN" sz="2400" b="1" i="0" u="none" strike="noStrike" kern="1200" cap="none" spc="0" normalizeH="0" baseline="0" noProof="0" dirty="0">
              <a:ln>
                <a:noFill/>
              </a:ln>
              <a:solidFill>
                <a:srgbClr val="010000"/>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imes New Roman" charset="0"/>
                <a:ea typeface="ＭＳ Ｐゴシック" charset="0"/>
              </a:rPr>
              <a:t>وجه بولس هذه الرسالة الثانية إلى الكنيسة في كورنثوس من مقاطعة مقدونيا شمال كورنثوس</a:t>
            </a:r>
            <a:endParaRPr kumimoji="0" lang="en-US" sz="2400" b="1" i="0" u="none" strike="noStrike" kern="1200" cap="none" spc="0" normalizeH="0" baseline="0" noProof="0" dirty="0">
              <a:ln>
                <a:noFill/>
              </a:ln>
              <a:solidFill>
                <a:srgbClr val="000000"/>
              </a:solidFill>
              <a:effectLst/>
              <a:uLnTx/>
              <a:uFillTx/>
              <a:latin typeface="Arial" charset="0"/>
              <a:ea typeface="SimSun" charset="0"/>
              <a:cs typeface="SimSun"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b="1" kern="1200" dirty="0">
                <a:solidFill>
                  <a:srgbClr val="FFFFFF"/>
                </a:solidFill>
                <a:latin typeface="Arial" pitchFamily="34" charset="0"/>
                <a:ea typeface="SimSun"/>
                <a:cs typeface="Arial" pitchFamily="34" charset="0"/>
              </a:rPr>
              <a:t>سياق 2 كورنثوس</a:t>
            </a:r>
            <a:endParaRPr lang="en-US" dirty="0">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b="1" dirty="0">
                <a:effectLst>
                  <a:glow rad="127000">
                    <a:schemeClr val="tx1"/>
                  </a:glow>
                </a:effectLst>
                <a:latin typeface="Arial" charset="0"/>
                <a:ea typeface="ＭＳ Ｐゴシック" charset="0"/>
                <a:cs typeface="ＭＳ Ｐゴシック" charset="0"/>
              </a:rPr>
              <a:t>كيف يمكنك أن </a:t>
            </a:r>
            <a:br>
              <a:rPr lang="ar-JO" sz="5400" b="1" dirty="0">
                <a:effectLst>
                  <a:glow rad="127000">
                    <a:schemeClr val="tx1"/>
                  </a:glow>
                </a:effectLst>
                <a:latin typeface="Arial" charset="0"/>
                <a:ea typeface="ＭＳ Ｐゴシック" charset="0"/>
                <a:cs typeface="ＭＳ Ｐゴシック" charset="0"/>
              </a:rPr>
            </a:br>
            <a:r>
              <a:rPr lang="ar-JO" sz="5400" b="1" dirty="0">
                <a:solidFill>
                  <a:srgbClr val="FFFF00"/>
                </a:solidFill>
                <a:effectLst>
                  <a:glow rad="127000">
                    <a:schemeClr val="tx1"/>
                  </a:glow>
                </a:effectLst>
                <a:latin typeface="Arial" charset="0"/>
                <a:ea typeface="ＭＳ Ｐゴシック" charset="0"/>
                <a:cs typeface="ＭＳ Ｐゴシック" charset="0"/>
              </a:rPr>
              <a:t>تكون متجاوباً</a:t>
            </a:r>
            <a:br>
              <a:rPr lang="ar-JO" sz="5400" b="1" dirty="0">
                <a:effectLst>
                  <a:glow rad="127000">
                    <a:schemeClr val="tx1"/>
                  </a:glow>
                </a:effectLst>
                <a:latin typeface="Arial" charset="0"/>
                <a:ea typeface="ＭＳ Ｐゴシック" charset="0"/>
                <a:cs typeface="ＭＳ Ｐゴシック" charset="0"/>
              </a:rPr>
            </a:br>
            <a:r>
              <a:rPr lang="ar-JO" sz="5400" b="1" dirty="0">
                <a:effectLst>
                  <a:glow rad="127000">
                    <a:schemeClr val="tx1"/>
                  </a:glow>
                </a:effectLst>
                <a:latin typeface="Arial" charset="0"/>
                <a:ea typeface="ＭＳ Ｐゴシック" charset="0"/>
                <a:cs typeface="ＭＳ Ｐゴシック" charset="0"/>
              </a:rPr>
              <a:t>مع قلب الله نحوك ؟</a:t>
            </a:r>
            <a:endParaRPr lang="en-US" sz="5400" b="1" dirty="0">
              <a:effectLst>
                <a:glow rad="127000">
                  <a:schemeClr val="tx1"/>
                </a:glow>
              </a:effectLst>
              <a:latin typeface="Arial" charset="0"/>
              <a:ea typeface="ＭＳ Ｐゴシック" charset="0"/>
              <a:cs typeface="ＭＳ Ｐゴシック" charset="0"/>
            </a:endParaRPr>
          </a:p>
        </p:txBody>
      </p:sp>
      <p:sp>
        <p:nvSpPr>
          <p:cNvPr id="4" name="Text Box 1032">
            <a:extLst>
              <a:ext uri="{FF2B5EF4-FFF2-40B4-BE49-F238E27FC236}">
                <a16:creationId xmlns:a16="http://schemas.microsoft.com/office/drawing/2014/main" id="{9F677AC3-91BC-5640-A2A7-192782668F89}"/>
              </a:ext>
            </a:extLst>
          </p:cNvPr>
          <p:cNvSpPr txBox="1">
            <a:spLocks noChangeArrowheads="1"/>
          </p:cNvSpPr>
          <p:nvPr/>
        </p:nvSpPr>
        <p:spPr bwMode="auto">
          <a:xfrm rot="20410188">
            <a:off x="7027065" y="2780928"/>
            <a:ext cx="1422185" cy="707886"/>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rPr>
              <a:t>3 طرق</a:t>
            </a:r>
            <a:endParaRPr kumimoji="0" lang="en-US" sz="40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25599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charset="0"/>
                <a:ea typeface="ＭＳ Ｐゴシック" charset="0"/>
                <a:cs typeface="ＭＳ Ｐゴシック" charset="0"/>
              </a:rPr>
              <a:t>افتح قلبك إلى</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قادتك</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٢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5458458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b="1" dirty="0">
                <a:effectLst>
                  <a:glow rad="127000">
                    <a:schemeClr val="tx1"/>
                  </a:glow>
                </a:effectLst>
                <a:latin typeface="Arial" charset="0"/>
                <a:ea typeface="ＭＳ Ｐゴシック" charset="0"/>
                <a:cs typeface="ＭＳ Ｐゴシック" charset="0"/>
              </a:rPr>
            </a:br>
            <a:r>
              <a:rPr lang="ar-JO" sz="4800" b="1" dirty="0">
                <a:effectLst>
                  <a:glow rad="127000">
                    <a:schemeClr val="tx1"/>
                  </a:glow>
                </a:effectLst>
                <a:latin typeface="Arial" charset="0"/>
                <a:ea typeface="ＭＳ Ｐゴシック" charset="0"/>
                <a:cs typeface="ＭＳ Ｐゴシック" charset="0"/>
              </a:rPr>
              <a:t>يجب على كنيسة كورنثوس أن يفتحوا قلوبهم لبولس بما أن الله قد اهتم بهم من خلاله</a:t>
            </a:r>
            <a:br>
              <a:rPr lang="ar-JO" sz="4800" b="1" dirty="0">
                <a:effectLst>
                  <a:glow rad="127000">
                    <a:schemeClr val="tx1"/>
                  </a:glow>
                </a:effectLst>
                <a:latin typeface="Arial" charset="0"/>
                <a:ea typeface="ＭＳ Ｐゴシック" charset="0"/>
                <a:cs typeface="ＭＳ Ｐゴシック" charset="0"/>
              </a:rPr>
            </a:br>
            <a:r>
              <a:rPr lang="ar-JO" sz="4800" b="1" dirty="0">
                <a:effectLst>
                  <a:glow rad="127000">
                    <a:schemeClr val="tx1"/>
                  </a:glow>
                </a:effectLst>
                <a:latin typeface="Arial" charset="0"/>
                <a:ea typeface="ＭＳ Ｐゴシック" charset="0"/>
                <a:cs typeface="ＭＳ Ｐゴシック" charset="0"/>
              </a:rPr>
              <a:t>(2 كو 1-7)</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79267667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1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87694939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D4F776A-55C6-D040-9429-798F999FF5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65219" name="Title 2"/>
          <p:cNvSpPr>
            <a:spLocks noGrp="1"/>
          </p:cNvSpPr>
          <p:nvPr>
            <p:ph type="title" idx="4294967295"/>
          </p:nvPr>
        </p:nvSpPr>
        <p:spPr>
          <a:xfrm>
            <a:off x="663387" y="2354227"/>
            <a:ext cx="9139942" cy="2154436"/>
          </a:xfrm>
          <a:noFill/>
          <a:ln>
            <a:noFill/>
          </a:ln>
        </p:spPr>
        <p:txBody>
          <a:bodyPr vert="horz" wrap="square" lIns="91440" tIns="45720" rIns="91440" bIns="45720" numCol="1" anchor="ctr" anchorCtr="0" compatLnSpc="1">
            <a:prstTxWarp prst="textNoShape">
              <a:avLst/>
            </a:prstTxWarp>
            <a:spAutoFit/>
          </a:bodyPr>
          <a:lstStyle/>
          <a:p>
            <a:pPr rtl="1"/>
            <a:r>
              <a:rPr lang="ar-SA" sz="8000" dirty="0">
                <a:latin typeface="Arial" panose="020B0604020202020204" pitchFamily="34" charset="0"/>
                <a:cs typeface="Arial" panose="020B0604020202020204" pitchFamily="34" charset="0"/>
              </a:rPr>
              <a:t>بِهَا مِنَ اللهِ</a:t>
            </a:r>
            <a:br>
              <a:rPr lang="ar-SA" sz="7200" dirty="0">
                <a:latin typeface="Arial" panose="020B0604020202020204" pitchFamily="34" charset="0"/>
                <a:cs typeface="Arial" panose="020B0604020202020204" pitchFamily="34" charset="0"/>
              </a:rPr>
            </a:br>
            <a:r>
              <a:rPr lang="ar-SA" sz="5400" b="1" dirty="0">
                <a:latin typeface="Arial" panose="020B0604020202020204" pitchFamily="34" charset="0"/>
                <a:cs typeface="Arial" panose="020B0604020202020204" pitchFamily="34" charset="0"/>
              </a:rPr>
              <a:t>٢ كورنثوس ١ : ٣-١١</a:t>
            </a:r>
            <a:endParaRPr lang="en-US" sz="8000" b="1" i="1" kern="1200" dirty="0">
              <a:solidFill>
                <a:srgbClr val="FFFFFF"/>
              </a:solidFill>
              <a:effectLst>
                <a:glow rad="228600">
                  <a:srgbClr val="000000">
                    <a:satMod val="175000"/>
                  </a:srgbClr>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306213986"/>
      </p:ext>
    </p:extLst>
  </p:cSld>
  <p:clrMapOvr>
    <a:masterClrMapping/>
  </p:clrMapOvr>
  <p:transition spd="med">
    <p:randomBar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العهد</a:t>
            </a:r>
            <a:endPar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عمل بولس والرسل كخدام للعهد الجديد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(3: 1- 6: 10)، وهو أحد أطول أقسام الميثاق الجديد في العهد الجديد.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E59AD17E-A56B-2645-87A6-DA7CD1BEF2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172082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5FD638D-278A-3248-8C2E-82EDD47679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5" name="Rectangle 4"/>
          <p:cNvSpPr/>
          <p:nvPr/>
        </p:nvSpPr>
        <p:spPr>
          <a:xfrm>
            <a:off x="1" y="950150"/>
            <a:ext cx="9139942" cy="3342453"/>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٣-٤</a:t>
            </a:r>
          </a:p>
          <a:p>
            <a:pPr lvl="0" algn="ctr">
              <a:lnSpc>
                <a:spcPct val="80000"/>
              </a:lnSpc>
              <a:defRPr/>
            </a:pPr>
            <a:endParaRPr lang="en-US" sz="44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 مُبَارَكٌ اللهُ أَبُو رَبِّنَا يَسُوعَ الْمَسِيحِ، أَبُو الرَّأْفَةِ وَإِلَهُ كُلِّ تَعْزِيَةٍ، ٤ الَّذِي يُعَزِّينَا فِي كُلِّ </a:t>
            </a:r>
            <a:r>
              <a:rPr lang="ar-SA" sz="4400" b="1" dirty="0" err="1">
                <a:solidFill>
                  <a:srgbClr val="000000"/>
                </a:solidFill>
                <a:latin typeface="Arial" panose="020B0604020202020204" pitchFamily="34" charset="0"/>
                <a:ea typeface="Accordance" panose="00000400000000000000" pitchFamily="2" charset="-78"/>
                <a:cs typeface="Arial" panose="020B0604020202020204" pitchFamily="34" charset="0"/>
              </a:rPr>
              <a:t>ضِيقَتِنَا</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 حَتَّى نَسْتَطِيعَ أَنْ نُعَزِّيَ الَّذِينَ هُمْ فِي كُلِّ ضِيقَةٍ بِالتَّعْزِيَةِ الَّتِي نَتَعَزَّى نَحْنُ بِهَا مِنَ اللهِ. </a:t>
            </a:r>
          </a:p>
        </p:txBody>
      </p:sp>
    </p:spTree>
    <p:extLst>
      <p:ext uri="{BB962C8B-B14F-4D97-AF65-F5344CB8AC3E}">
        <p14:creationId xmlns:p14="http://schemas.microsoft.com/office/powerpoint/2010/main" val="665066482"/>
      </p:ext>
    </p:extLst>
  </p:cSld>
  <p:clrMapOvr>
    <a:masterClrMapping/>
  </p:clrMapOvr>
  <p:transition spd="med">
    <p:randomBar dir="vert"/>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noFill/>
          <a:ln>
            <a:noFill/>
          </a:ln>
        </p:spPr>
      </p:pic>
      <p:sp>
        <p:nvSpPr>
          <p:cNvPr id="7" name="Rectangle 6"/>
          <p:cNvSpPr/>
          <p:nvPr/>
        </p:nvSpPr>
        <p:spPr>
          <a:xfrm>
            <a:off x="0" y="399847"/>
            <a:ext cx="9144000" cy="2492990"/>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٥</a:t>
            </a:r>
          </a:p>
          <a:p>
            <a:pPr lvl="0" algn="ctr">
              <a:lnSpc>
                <a:spcPct val="80000"/>
              </a:lnSpc>
              <a:defRPr/>
            </a:pPr>
            <a:endParaRPr lang="en-US" sz="48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a:lnSpc>
                <a:spcPct val="80000"/>
              </a:lnSpc>
              <a:defRPr/>
            </a:pP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 لأَنَّهُ كَمَا تَكْثُرُ آلاَمُ الْمَسِيحِ فِينَا، كَذَلِكَ بِالْمَسِيحِ تَكْثُرُ تَعْزِيَتُنَا أَيْضاً. </a:t>
            </a:r>
          </a:p>
        </p:txBody>
      </p:sp>
    </p:spTree>
    <p:extLst>
      <p:ext uri="{BB962C8B-B14F-4D97-AF65-F5344CB8AC3E}">
        <p14:creationId xmlns:p14="http://schemas.microsoft.com/office/powerpoint/2010/main" val="4045285426"/>
      </p:ext>
    </p:extLst>
  </p:cSld>
  <p:clrMapOvr>
    <a:masterClrMapping/>
  </p:clrMapOvr>
  <p:transition spd="med">
    <p:randomBar dir="vert"/>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357324"/>
            <a:ext cx="9144000" cy="4832092"/>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٢ كورنثوس ١ : ٦-٧</a:t>
            </a:r>
          </a:p>
          <a:p>
            <a:pPr algn="ctr" rtl="1"/>
            <a:endParaRPr lang="en-US" sz="4400" dirty="0">
              <a:latin typeface="Arial" panose="020B0604020202020204" pitchFamily="34" charset="0"/>
              <a:cs typeface="Arial" panose="020B0604020202020204" pitchFamily="34" charset="0"/>
            </a:endParaRPr>
          </a:p>
          <a:p>
            <a:pPr algn="ctr" rtl="1"/>
            <a:r>
              <a:rPr lang="ar-SA" sz="4400" dirty="0">
                <a:latin typeface="Arial" panose="020B0604020202020204" pitchFamily="34" charset="0"/>
                <a:cs typeface="Arial" panose="020B0604020202020204" pitchFamily="34" charset="0"/>
              </a:rPr>
              <a:t> فَإِنْ كُنَّا نَتَضَايَقُ فَلأَجْلِ تَعْزِيَتِكُمْ وَخَلاَصِكُمُ، الْعَامِلِ فِي احْتِمَالِ نَفْسِ الآلاَمِ الَّتِي نَتَأَلَّمُ بِهَا نَحْنُ أَيْضاً. أَوْ نَتَعَزَّى فَلأَجْلِ تَعْزِيَتِكُمْ وَخَلاَصِكُمْ. ٧ فَرَجَاؤُنَا مِنْ أَجْلِكُمْ ثَابِتٌ. عَالِمِينَ أَنَّكُمْ كَمَا أَنْتُمْ شُرَكَاءُ فِي الآلاَمِ، كَذَلِكَ فِي التَّعْزِيَةِ أَيْضاً. </a:t>
            </a:r>
          </a:p>
        </p:txBody>
      </p:sp>
    </p:spTree>
    <p:extLst>
      <p:ext uri="{BB962C8B-B14F-4D97-AF65-F5344CB8AC3E}">
        <p14:creationId xmlns:p14="http://schemas.microsoft.com/office/powerpoint/2010/main" val="4094779153"/>
      </p:ext>
    </p:extLst>
  </p:cSld>
  <p:clrMapOvr>
    <a:masterClrMapping/>
  </p:clrMapOvr>
  <p:transition spd="med">
    <p:randomBar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1182921"/>
            <a:ext cx="9144000" cy="3884140"/>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٨-٩</a:t>
            </a:r>
          </a:p>
          <a:p>
            <a:pPr lvl="0" algn="ctr">
              <a:lnSpc>
                <a:spcPct val="80000"/>
              </a:lnSpc>
              <a:defRPr/>
            </a:pPr>
            <a:endParaRPr lang="en-US" sz="44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 فَإِنَّنَا لاَ نُرِيدُ أَنْ تَجْهَلُوا أَيُّهَا الإِخْوَةُ مِنْ جِهَةِ </a:t>
            </a:r>
            <a:r>
              <a:rPr lang="ar-SA" sz="4400" b="1" dirty="0" err="1">
                <a:solidFill>
                  <a:srgbClr val="000000"/>
                </a:solidFill>
                <a:latin typeface="Arial" panose="020B0604020202020204" pitchFamily="34" charset="0"/>
                <a:ea typeface="Accordance" panose="00000400000000000000" pitchFamily="2" charset="-78"/>
                <a:cs typeface="Arial" panose="020B0604020202020204" pitchFamily="34" charset="0"/>
              </a:rPr>
              <a:t>ضِيقَتِنَا</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 الَّتِي أَصَابَتْنَا فِي أَسِيَّا، أَنَّنَا تَثَقَّلْنَا جِدّاً فَوْقَ الطَّاقَةِ، حَتَّى أَيِسْنَا مِنَ الْحَيَاةِ أَيْضاً. ٩ لَكِنْ كَانَ لَنَا فِي أَنْفُسِنَا حُكْمُ الْمَوْتِ، لِكَيْ لاَ نَكُونَ مُتَّكِلِينَ عَلَى أَنْفُسِنَا بَلْ عَلَى اللهِ الَّذِي يُقِيمُ الأَمْوَاتَ</a:t>
            </a:r>
          </a:p>
        </p:txBody>
      </p:sp>
    </p:spTree>
    <p:extLst>
      <p:ext uri="{BB962C8B-B14F-4D97-AF65-F5344CB8AC3E}">
        <p14:creationId xmlns:p14="http://schemas.microsoft.com/office/powerpoint/2010/main" val="3163471105"/>
      </p:ext>
    </p:extLst>
  </p:cSld>
  <p:clrMapOvr>
    <a:masterClrMapping/>
  </p:clrMapOvr>
  <p:transition spd="med">
    <p:randomBar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1045882"/>
            <a:ext cx="9144000" cy="3416320"/>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rtl="1"/>
            <a:r>
              <a:rPr lang="ar-SA" sz="3600" b="1" dirty="0">
                <a:latin typeface="Arial" panose="020B0604020202020204" pitchFamily="34" charset="0"/>
                <a:cs typeface="Arial" panose="020B0604020202020204" pitchFamily="34" charset="0"/>
              </a:rPr>
              <a:t>٢ كورنثوس ١ : ١٠-١١</a:t>
            </a:r>
          </a:p>
          <a:p>
            <a:pPr algn="ctr" rtl="1"/>
            <a:endParaRPr lang="en-US" sz="3600" b="1" dirty="0">
              <a:latin typeface="Arial" panose="020B0604020202020204" pitchFamily="34" charset="0"/>
              <a:cs typeface="Arial" panose="020B0604020202020204" pitchFamily="34" charset="0"/>
            </a:endParaRPr>
          </a:p>
          <a:p>
            <a:pPr algn="ctr" rtl="1"/>
            <a:r>
              <a:rPr lang="ar-SA" sz="3600" b="1" dirty="0">
                <a:latin typeface="Arial" panose="020B0604020202020204" pitchFamily="34" charset="0"/>
                <a:cs typeface="Arial" panose="020B0604020202020204" pitchFamily="34" charset="0"/>
              </a:rPr>
              <a:t> الَّذِي نَجَّانَا مِنْ مَوْتٍ مِثْلِ هَذَا، وَهُوَ يُنَجِّي. الَّذِي لَنَا رَجَاءٌ فِيهِ أَنَّهُ سَيُنَجِّي أَيْضاً فِيمَا بَعْدُ. ١١ وَأَنْتُمْ أَيْضاً مُسَاعِدُونَ بِالصَّلاَةِ لأَجْلِنَا، لِكَيْ يُؤَدَّى شُكْرٌ لأَجْلِنَا مِنْ أَشْخَاصٍ كَثِيرِينَ، عَلَى مَا وُهِبَ لَنَا بِوَاسِطَةِ كَثِيرِينَ. </a:t>
            </a:r>
          </a:p>
        </p:txBody>
      </p:sp>
    </p:spTree>
    <p:extLst>
      <p:ext uri="{BB962C8B-B14F-4D97-AF65-F5344CB8AC3E}">
        <p14:creationId xmlns:p14="http://schemas.microsoft.com/office/powerpoint/2010/main" val="299512335"/>
      </p:ext>
    </p:extLst>
  </p:cSld>
  <p:clrMapOvr>
    <a:masterClrMapping/>
  </p:clrMapOvr>
  <p:transition spd="med">
    <p:randomBar dir="vert"/>
  </p:transition>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7153" name="Rectangle 2"/>
          <p:cNvSpPr>
            <a:spLocks noGrp="1" noChangeArrowheads="1"/>
          </p:cNvSpPr>
          <p:nvPr>
            <p:ph type="title"/>
          </p:nvPr>
        </p:nvSpPr>
        <p:spPr/>
        <p:txBody>
          <a:bodyPr/>
          <a:lstStyle/>
          <a:p>
            <a:pPr eaLnBrk="1" hangingPunct="1"/>
            <a:r>
              <a:rPr lang="en-GB" b="1">
                <a:latin typeface="Accordance" panose="00000400000000000000" pitchFamily="2" charset="-78"/>
                <a:ea typeface="Accordance" panose="00000400000000000000" pitchFamily="2" charset="-78"/>
                <a:cs typeface="Accordance" panose="00000400000000000000" pitchFamily="2" charset="-78"/>
              </a:rPr>
              <a:t>2 Cor. 1:1-11</a:t>
            </a:r>
            <a:endParaRPr lang="en-US">
              <a:latin typeface="Accordance" panose="00000400000000000000" pitchFamily="2" charset="-78"/>
              <a:ea typeface="Accordance" panose="00000400000000000000" pitchFamily="2" charset="-78"/>
              <a:cs typeface="Accordance" panose="00000400000000000000" pitchFamily="2" charset="-78"/>
            </a:endParaRPr>
          </a:p>
        </p:txBody>
      </p:sp>
      <p:pic>
        <p:nvPicPr>
          <p:cNvPr id="177154" name="Picture 3" descr="bv3000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pic>
        <p:nvPicPr>
          <p:cNvPr id="72708" name="Picture 4" descr="2.jpg (9345 byt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19400" y="2362200"/>
            <a:ext cx="3276600" cy="2128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2709" name="WordArt 5"/>
          <p:cNvSpPr>
            <a:spLocks noChangeArrowheads="1" noChangeShapeType="1" noTextEdit="1"/>
          </p:cNvSpPr>
          <p:nvPr/>
        </p:nvSpPr>
        <p:spPr bwMode="auto">
          <a:xfrm rot="-369682">
            <a:off x="-9525" y="515938"/>
            <a:ext cx="5486400" cy="2286000"/>
          </a:xfrm>
          <a:prstGeom prst="rect">
            <a:avLst/>
          </a:prstGeom>
        </p:spPr>
        <p:txBody>
          <a:bodyPr wrap="none" fromWordArt="1">
            <a:prstTxWarp prst="textCascadeUp">
              <a:avLst>
                <a:gd name="adj" fmla="val 44444"/>
              </a:avLst>
            </a:prstTxWarp>
            <a:scene3d>
              <a:camera prst="legacyPerspectiveFront">
                <a:rot lat="20519964" lon="1080000" rev="0"/>
              </a:camera>
              <a:lightRig rig="legacyHarsh2" dir="b"/>
            </a:scene3d>
            <a:sp3d extrusionH="430200" prstMaterial="legacyMatte">
              <a:extrusionClr>
                <a:srgbClr val="FF6600"/>
              </a:extrusionClr>
            </a:sp3d>
          </a:bodyPr>
          <a:lstStyle/>
          <a:p>
            <a:pPr algn="ctr"/>
            <a:r>
              <a:rPr lang="en-US" sz="4000" kern="10">
                <a:ln w="9525">
                  <a:round/>
                  <a:headEnd/>
                  <a:tailEnd/>
                </a:ln>
                <a:gradFill rotWithShape="1">
                  <a:gsLst>
                    <a:gs pos="0">
                      <a:srgbClr val="FE3E02"/>
                    </a:gs>
                    <a:gs pos="100000">
                      <a:srgbClr val="FFE701"/>
                    </a:gs>
                  </a:gsLst>
                  <a:lin ang="16560000" scaled="1"/>
                </a:gradFill>
                <a:latin typeface="Accordance" panose="00000400000000000000" pitchFamily="2" charset="-78"/>
                <a:ea typeface="Accordance" panose="00000400000000000000" pitchFamily="2" charset="-78"/>
                <a:cs typeface="Accordance" panose="00000400000000000000" pitchFamily="2" charset="-78"/>
              </a:rPr>
              <a:t>Suffering</a:t>
            </a:r>
          </a:p>
        </p:txBody>
      </p:sp>
      <p:sp>
        <p:nvSpPr>
          <p:cNvPr id="72710" name="Rectangle 6"/>
          <p:cNvSpPr>
            <a:spLocks noChangeArrowheads="1"/>
          </p:cNvSpPr>
          <p:nvPr/>
        </p:nvSpPr>
        <p:spPr bwMode="auto">
          <a:xfrm>
            <a:off x="5610225" y="5516563"/>
            <a:ext cx="3076575"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r>
              <a:rPr lang="en-GB" sz="3200" b="1">
                <a:latin typeface="Accordance" panose="00000400000000000000" pitchFamily="2" charset="-78"/>
                <a:ea typeface="Accordance" panose="00000400000000000000" pitchFamily="2" charset="-78"/>
                <a:cs typeface="Accordance" panose="00000400000000000000" pitchFamily="2" charset="-78"/>
              </a:rPr>
              <a:t>2 Cor. 1:1-11</a:t>
            </a:r>
            <a:r>
              <a:rPr lang="en-GB" sz="1800">
                <a:latin typeface="Accordance" panose="00000400000000000000" pitchFamily="2" charset="-78"/>
                <a:ea typeface="Accordance" panose="00000400000000000000" pitchFamily="2" charset="-78"/>
                <a:cs typeface="Accordance" panose="00000400000000000000" pitchFamily="2" charset="-78"/>
              </a:rPr>
              <a:t>                                                         </a:t>
            </a:r>
          </a:p>
        </p:txBody>
      </p:sp>
      <p:pic>
        <p:nvPicPr>
          <p:cNvPr id="72711" name="Picture 7" descr="PNG3.jpg (38843 byt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14400" y="4191000"/>
            <a:ext cx="3429000"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2712" name="Picture 8" descr="Photo"/>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62600" y="914400"/>
            <a:ext cx="2819400" cy="2255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2709"/>
                                        </p:tgtEl>
                                        <p:attrNameLst>
                                          <p:attrName>style.visibility</p:attrName>
                                        </p:attrNameLst>
                                      </p:cBhvr>
                                      <p:to>
                                        <p:strVal val="visible"/>
                                      </p:to>
                                    </p:set>
                                    <p:anim calcmode="lin" valueType="num">
                                      <p:cBhvr>
                                        <p:cTn id="7" dur="1000" fill="hold"/>
                                        <p:tgtEl>
                                          <p:spTgt spid="72709"/>
                                        </p:tgtEl>
                                        <p:attrNameLst>
                                          <p:attrName>ppt_w</p:attrName>
                                        </p:attrNameLst>
                                      </p:cBhvr>
                                      <p:tavLst>
                                        <p:tav tm="0">
                                          <p:val>
                                            <p:fltVal val="0"/>
                                          </p:val>
                                        </p:tav>
                                        <p:tav tm="100000">
                                          <p:val>
                                            <p:strVal val="#ppt_w"/>
                                          </p:val>
                                        </p:tav>
                                      </p:tavLst>
                                    </p:anim>
                                    <p:anim calcmode="lin" valueType="num">
                                      <p:cBhvr>
                                        <p:cTn id="8" dur="1000" fill="hold"/>
                                        <p:tgtEl>
                                          <p:spTgt spid="72709"/>
                                        </p:tgtEl>
                                        <p:attrNameLst>
                                          <p:attrName>ppt_h</p:attrName>
                                        </p:attrNameLst>
                                      </p:cBhvr>
                                      <p:tavLst>
                                        <p:tav tm="0">
                                          <p:val>
                                            <p:fltVal val="0"/>
                                          </p:val>
                                        </p:tav>
                                        <p:tav tm="100000">
                                          <p:val>
                                            <p:strVal val="#ppt_h"/>
                                          </p:val>
                                        </p:tav>
                                      </p:tavLst>
                                    </p:anim>
                                  </p:childTnLst>
                                </p:cTn>
                              </p:par>
                            </p:childTnLst>
                          </p:cTn>
                        </p:par>
                        <p:par>
                          <p:cTn id="9" fill="hold" nodeType="afterGroup">
                            <p:stCondLst>
                              <p:cond delay="1000"/>
                            </p:stCondLst>
                            <p:childTnLst>
                              <p:par>
                                <p:cTn id="10" presetID="35" presetClass="entr" presetSubtype="0" fill="hold" nodeType="afterEffect">
                                  <p:stCondLst>
                                    <p:cond delay="0"/>
                                  </p:stCondLst>
                                  <p:childTnLst>
                                    <p:set>
                                      <p:cBhvr>
                                        <p:cTn id="11" dur="1" fill="hold">
                                          <p:stCondLst>
                                            <p:cond delay="0"/>
                                          </p:stCondLst>
                                        </p:cTn>
                                        <p:tgtEl>
                                          <p:spTgt spid="72712"/>
                                        </p:tgtEl>
                                        <p:attrNameLst>
                                          <p:attrName>style.visibility</p:attrName>
                                        </p:attrNameLst>
                                      </p:cBhvr>
                                      <p:to>
                                        <p:strVal val="visible"/>
                                      </p:to>
                                    </p:set>
                                    <p:animEffect transition="in" filter="fade">
                                      <p:cBhvr>
                                        <p:cTn id="12" dur="2000"/>
                                        <p:tgtEl>
                                          <p:spTgt spid="72712"/>
                                        </p:tgtEl>
                                      </p:cBhvr>
                                    </p:animEffect>
                                    <p:anim calcmode="lin" valueType="num">
                                      <p:cBhvr>
                                        <p:cTn id="13" dur="2000" fill="hold"/>
                                        <p:tgtEl>
                                          <p:spTgt spid="72712"/>
                                        </p:tgtEl>
                                        <p:attrNameLst>
                                          <p:attrName>style.rotation</p:attrName>
                                        </p:attrNameLst>
                                      </p:cBhvr>
                                      <p:tavLst>
                                        <p:tav tm="0">
                                          <p:val>
                                            <p:fltVal val="720"/>
                                          </p:val>
                                        </p:tav>
                                        <p:tav tm="100000">
                                          <p:val>
                                            <p:fltVal val="0"/>
                                          </p:val>
                                        </p:tav>
                                      </p:tavLst>
                                    </p:anim>
                                    <p:anim calcmode="lin" valueType="num">
                                      <p:cBhvr>
                                        <p:cTn id="14" dur="2000" fill="hold"/>
                                        <p:tgtEl>
                                          <p:spTgt spid="72712"/>
                                        </p:tgtEl>
                                        <p:attrNameLst>
                                          <p:attrName>ppt_h</p:attrName>
                                        </p:attrNameLst>
                                      </p:cBhvr>
                                      <p:tavLst>
                                        <p:tav tm="0">
                                          <p:val>
                                            <p:fltVal val="0"/>
                                          </p:val>
                                        </p:tav>
                                        <p:tav tm="100000">
                                          <p:val>
                                            <p:strVal val="#ppt_h"/>
                                          </p:val>
                                        </p:tav>
                                      </p:tavLst>
                                    </p:anim>
                                    <p:anim calcmode="lin" valueType="num">
                                      <p:cBhvr>
                                        <p:cTn id="15" dur="2000" fill="hold"/>
                                        <p:tgtEl>
                                          <p:spTgt spid="72712"/>
                                        </p:tgtEl>
                                        <p:attrNameLst>
                                          <p:attrName>ppt_w</p:attrName>
                                        </p:attrNameLst>
                                      </p:cBhvr>
                                      <p:tavLst>
                                        <p:tav tm="0">
                                          <p:val>
                                            <p:fltVal val="0"/>
                                          </p:val>
                                        </p:tav>
                                        <p:tav tm="100000">
                                          <p:val>
                                            <p:strVal val="#ppt_w"/>
                                          </p:val>
                                        </p:tav>
                                      </p:tavLst>
                                    </p:anim>
                                  </p:childTnLst>
                                </p:cTn>
                              </p:par>
                            </p:childTnLst>
                          </p:cTn>
                        </p:par>
                        <p:par>
                          <p:cTn id="16" fill="hold" nodeType="afterGroup">
                            <p:stCondLst>
                              <p:cond delay="3000"/>
                            </p:stCondLst>
                            <p:childTnLst>
                              <p:par>
                                <p:cTn id="17" presetID="25" presetClass="entr" presetSubtype="0" fill="hold" nodeType="afterEffect">
                                  <p:stCondLst>
                                    <p:cond delay="0"/>
                                  </p:stCondLst>
                                  <p:childTnLst>
                                    <p:set>
                                      <p:cBhvr>
                                        <p:cTn id="18" dur="1" fill="hold">
                                          <p:stCondLst>
                                            <p:cond delay="0"/>
                                          </p:stCondLst>
                                        </p:cTn>
                                        <p:tgtEl>
                                          <p:spTgt spid="72708"/>
                                        </p:tgtEl>
                                        <p:attrNameLst>
                                          <p:attrName>style.visibility</p:attrName>
                                        </p:attrNameLst>
                                      </p:cBhvr>
                                      <p:to>
                                        <p:strVal val="visible"/>
                                      </p:to>
                                    </p:set>
                                    <p:anim calcmode="lin" valueType="num">
                                      <p:cBhvr>
                                        <p:cTn id="19" dur="500" decel="50000" fill="hold">
                                          <p:stCondLst>
                                            <p:cond delay="0"/>
                                          </p:stCondLst>
                                        </p:cTn>
                                        <p:tgtEl>
                                          <p:spTgt spid="72708"/>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72708"/>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72708"/>
                                        </p:tgtEl>
                                        <p:attrNameLst>
                                          <p:attrName>ppt_w</p:attrName>
                                        </p:attrNameLst>
                                      </p:cBhvr>
                                      <p:tavLst>
                                        <p:tav tm="0">
                                          <p:val>
                                            <p:strVal val="#ppt_w*.05"/>
                                          </p:val>
                                        </p:tav>
                                        <p:tav tm="100000">
                                          <p:val>
                                            <p:strVal val="#ppt_w"/>
                                          </p:val>
                                        </p:tav>
                                      </p:tavLst>
                                    </p:anim>
                                    <p:anim calcmode="lin" valueType="num">
                                      <p:cBhvr>
                                        <p:cTn id="22" dur="1000" fill="hold"/>
                                        <p:tgtEl>
                                          <p:spTgt spid="72708"/>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72708"/>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72708"/>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72708"/>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72708"/>
                                        </p:tgtEl>
                                      </p:cBhvr>
                                    </p:animEffect>
                                  </p:childTnLst>
                                </p:cTn>
                              </p:par>
                            </p:childTnLst>
                          </p:cTn>
                        </p:par>
                        <p:par>
                          <p:cTn id="27" fill="hold" nodeType="afterGroup">
                            <p:stCondLst>
                              <p:cond delay="4000"/>
                            </p:stCondLst>
                            <p:childTnLst>
                              <p:par>
                                <p:cTn id="28" presetID="9" presetClass="entr" presetSubtype="0" fill="hold" nodeType="afterEffect">
                                  <p:stCondLst>
                                    <p:cond delay="0"/>
                                  </p:stCondLst>
                                  <p:childTnLst>
                                    <p:set>
                                      <p:cBhvr>
                                        <p:cTn id="29" dur="1" fill="hold">
                                          <p:stCondLst>
                                            <p:cond delay="0"/>
                                          </p:stCondLst>
                                        </p:cTn>
                                        <p:tgtEl>
                                          <p:spTgt spid="72711"/>
                                        </p:tgtEl>
                                        <p:attrNameLst>
                                          <p:attrName>style.visibility</p:attrName>
                                        </p:attrNameLst>
                                      </p:cBhvr>
                                      <p:to>
                                        <p:strVal val="visible"/>
                                      </p:to>
                                    </p:set>
                                    <p:animEffect transition="in" filter="dissolve">
                                      <p:cBhvr>
                                        <p:cTn id="30" dur="1000"/>
                                        <p:tgtEl>
                                          <p:spTgt spid="72711"/>
                                        </p:tgtEl>
                                      </p:cBhvr>
                                    </p:animEffect>
                                  </p:childTnLst>
                                </p:cTn>
                              </p:par>
                            </p:childTnLst>
                          </p:cTn>
                        </p:par>
                        <p:par>
                          <p:cTn id="31" fill="hold" nodeType="afterGroup">
                            <p:stCondLst>
                              <p:cond delay="5000"/>
                            </p:stCondLst>
                            <p:childTnLst>
                              <p:par>
                                <p:cTn id="32" presetID="10" presetClass="entr" presetSubtype="0" fill="hold" grpId="0" nodeType="afterEffect">
                                  <p:stCondLst>
                                    <p:cond delay="0"/>
                                  </p:stCondLst>
                                  <p:childTnLst>
                                    <p:set>
                                      <p:cBhvr>
                                        <p:cTn id="33" dur="1" fill="hold">
                                          <p:stCondLst>
                                            <p:cond delay="0"/>
                                          </p:stCondLst>
                                        </p:cTn>
                                        <p:tgtEl>
                                          <p:spTgt spid="72710"/>
                                        </p:tgtEl>
                                        <p:attrNameLst>
                                          <p:attrName>style.visibility</p:attrName>
                                        </p:attrNameLst>
                                      </p:cBhvr>
                                      <p:to>
                                        <p:strVal val="visible"/>
                                      </p:to>
                                    </p:set>
                                    <p:animEffect transition="in" filter="fade">
                                      <p:cBhvr>
                                        <p:cTn id="34" dur="2000"/>
                                        <p:tgtEl>
                                          <p:spTgt spid="72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9" grpId="0" animBg="1"/>
      <p:bldP spid="72710"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2</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386696698"/>
      </p:ext>
    </p:extLst>
  </p:cSld>
  <p:clrMapOvr>
    <a:overrideClrMapping bg1="lt1" tx1="dk1" bg2="lt2" tx2="dk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pPr eaLnBrk="1" hangingPunct="1">
              <a:defRPr/>
            </a:pPr>
            <a:r>
              <a:rPr lang="en-US">
                <a:effectLst>
                  <a:outerShdw blurRad="63500" dist="38100" dir="2700000" algn="ctr" rotWithShape="0">
                    <a:srgbClr val="990000">
                      <a:alpha val="75000"/>
                    </a:srgbClr>
                  </a:outerShdw>
                </a:effectLst>
              </a:rPr>
              <a:t>SUFFERING</a:t>
            </a:r>
            <a:endParaRPr lang="en-US" dirty="0">
              <a:latin typeface="Arial" charset="0"/>
            </a:endParaRPr>
          </a:p>
        </p:txBody>
      </p:sp>
      <p:pic>
        <p:nvPicPr>
          <p:cNvPr id="178178" name="Picture 3" descr="bluegreen_depths_d06_text"/>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178179" name="WordArt 4"/>
          <p:cNvSpPr>
            <a:spLocks noChangeArrowheads="1" noChangeShapeType="1" noTextEdit="1"/>
          </p:cNvSpPr>
          <p:nvPr/>
        </p:nvSpPr>
        <p:spPr bwMode="auto">
          <a:xfrm>
            <a:off x="152400" y="76200"/>
            <a:ext cx="49530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المعاناة</a:t>
            </a:r>
            <a:endParaRPr kumimoji="0" lang="en-US" sz="3600" b="0" i="0" u="none" strike="noStrike" kern="10" cap="none" spc="0" normalizeH="0" baseline="0" noProof="0" dirty="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73733" name="Text Box 5"/>
          <p:cNvSpPr txBox="1">
            <a:spLocks noChangeArrowheads="1"/>
          </p:cNvSpPr>
          <p:nvPr/>
        </p:nvSpPr>
        <p:spPr bwMode="auto">
          <a:xfrm>
            <a:off x="1219200" y="1219200"/>
            <a:ext cx="4424370" cy="35394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Times New Roman" charset="0"/>
                <a:ea typeface="ＭＳ Ｐゴシック" charset="0"/>
              </a:rPr>
              <a:t>معاناة بولس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Times New Roman" charset="0"/>
                <a:ea typeface="ＭＳ Ｐゴシック" charset="0"/>
              </a:rPr>
              <a:t>موقف بولس تجاه المعاناة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Times New Roman" charset="0"/>
                <a:ea typeface="ＭＳ Ｐゴシック" charset="0"/>
              </a:rPr>
              <a:t>تجربة المسيح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Times New Roman" charset="0"/>
                <a:ea typeface="ＭＳ Ｐゴシック" charset="0"/>
              </a:rPr>
              <a:t>الراحة من خلال المعاناة كيف</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Times New Roman" charset="0"/>
                <a:ea typeface="ＭＳ Ｐゴシック" charset="0"/>
              </a:rPr>
              <a:t> نواجه المعاناة؟</a:t>
            </a:r>
            <a:endParaRPr kumimoji="0" lang="en-US" sz="3200" b="1"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73734" name="Picture 6" descr="NPLSO00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0" y="1143000"/>
            <a:ext cx="30099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735" name="Picture 7" descr="NWWCJ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781800" y="2508250"/>
            <a:ext cx="2195513" cy="434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736" name="Picture 8" descr="Photo"/>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828800" y="3276426"/>
            <a:ext cx="6096000"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9"/>
          <p:cNvGrpSpPr>
            <a:grpSpLocks/>
          </p:cNvGrpSpPr>
          <p:nvPr/>
        </p:nvGrpSpPr>
        <p:grpSpPr bwMode="auto">
          <a:xfrm>
            <a:off x="2619375" y="2895600"/>
            <a:ext cx="5457825" cy="3962400"/>
            <a:chOff x="1392" y="1824"/>
            <a:chExt cx="3438" cy="2496"/>
          </a:xfrm>
        </p:grpSpPr>
        <p:pic>
          <p:nvPicPr>
            <p:cNvPr id="178188" name="Picture 10" descr="MNSIM008"/>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392" y="2304"/>
              <a:ext cx="2112" cy="18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8189" name="Picture 11" descr="PMDWC009"/>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96" y="1824"/>
              <a:ext cx="1134" cy="24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12"/>
          <p:cNvGrpSpPr>
            <a:grpSpLocks/>
          </p:cNvGrpSpPr>
          <p:nvPr/>
        </p:nvGrpSpPr>
        <p:grpSpPr bwMode="auto">
          <a:xfrm>
            <a:off x="1828800" y="3352800"/>
            <a:ext cx="6804025" cy="3505200"/>
            <a:chOff x="1152" y="2112"/>
            <a:chExt cx="4286" cy="2208"/>
          </a:xfrm>
        </p:grpSpPr>
        <p:pic>
          <p:nvPicPr>
            <p:cNvPr id="178186" name="Picture 13" descr="NCHSJ002"/>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1152" y="2736"/>
              <a:ext cx="2736" cy="1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8187" name="Picture 14" descr="IS1CR073"/>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84" y="2112"/>
              <a:ext cx="1454" cy="20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iterate type="wd">
                                    <p:tmPct val="10000"/>
                                  </p:iterate>
                                  <p:childTnLst>
                                    <p:set>
                                      <p:cBhvr>
                                        <p:cTn id="6" dur="1" fill="hold">
                                          <p:stCondLst>
                                            <p:cond delay="0"/>
                                          </p:stCondLst>
                                        </p:cTn>
                                        <p:tgtEl>
                                          <p:spTgt spid="73733">
                                            <p:txEl>
                                              <p:pRg st="0" end="0"/>
                                            </p:txEl>
                                          </p:spTgt>
                                        </p:tgtEl>
                                        <p:attrNameLst>
                                          <p:attrName>style.visibility</p:attrName>
                                        </p:attrNameLst>
                                      </p:cBhvr>
                                      <p:to>
                                        <p:strVal val="visible"/>
                                      </p:to>
                                    </p:set>
                                    <p:animEffect transition="in" filter="blinds(horizontal)">
                                      <p:cBhvr>
                                        <p:cTn id="7" dur="500"/>
                                        <p:tgtEl>
                                          <p:spTgt spid="7373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type="wd">
                                    <p:tmPct val="10000"/>
                                  </p:iterate>
                                  <p:childTnLst>
                                    <p:set>
                                      <p:cBhvr>
                                        <p:cTn id="11" dur="1" fill="hold">
                                          <p:stCondLst>
                                            <p:cond delay="0"/>
                                          </p:stCondLst>
                                        </p:cTn>
                                        <p:tgtEl>
                                          <p:spTgt spid="73733">
                                            <p:txEl>
                                              <p:pRg st="1" end="1"/>
                                            </p:txEl>
                                          </p:spTgt>
                                        </p:tgtEl>
                                        <p:attrNameLst>
                                          <p:attrName>style.visibility</p:attrName>
                                        </p:attrNameLst>
                                      </p:cBhvr>
                                      <p:to>
                                        <p:strVal val="visible"/>
                                      </p:to>
                                    </p:set>
                                    <p:animEffect transition="in" filter="blinds(horizontal)">
                                      <p:cBhvr>
                                        <p:cTn id="12" dur="500"/>
                                        <p:tgtEl>
                                          <p:spTgt spid="7373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type="wd">
                                    <p:tmPct val="10000"/>
                                  </p:iterate>
                                  <p:childTnLst>
                                    <p:set>
                                      <p:cBhvr>
                                        <p:cTn id="16" dur="1" fill="hold">
                                          <p:stCondLst>
                                            <p:cond delay="0"/>
                                          </p:stCondLst>
                                        </p:cTn>
                                        <p:tgtEl>
                                          <p:spTgt spid="73733">
                                            <p:txEl>
                                              <p:pRg st="2" end="2"/>
                                            </p:txEl>
                                          </p:spTgt>
                                        </p:tgtEl>
                                        <p:attrNameLst>
                                          <p:attrName>style.visibility</p:attrName>
                                        </p:attrNameLst>
                                      </p:cBhvr>
                                      <p:to>
                                        <p:strVal val="visible"/>
                                      </p:to>
                                    </p:set>
                                    <p:animEffect transition="in" filter="blinds(horizontal)">
                                      <p:cBhvr>
                                        <p:cTn id="17" dur="500"/>
                                        <p:tgtEl>
                                          <p:spTgt spid="7373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type="wd">
                                    <p:tmPct val="10000"/>
                                  </p:iterate>
                                  <p:childTnLst>
                                    <p:set>
                                      <p:cBhvr>
                                        <p:cTn id="21" dur="1" fill="hold">
                                          <p:stCondLst>
                                            <p:cond delay="0"/>
                                          </p:stCondLst>
                                        </p:cTn>
                                        <p:tgtEl>
                                          <p:spTgt spid="73733">
                                            <p:txEl>
                                              <p:pRg st="3" end="3"/>
                                            </p:txEl>
                                          </p:spTgt>
                                        </p:tgtEl>
                                        <p:attrNameLst>
                                          <p:attrName>style.visibility</p:attrName>
                                        </p:attrNameLst>
                                      </p:cBhvr>
                                      <p:to>
                                        <p:strVal val="visible"/>
                                      </p:to>
                                    </p:set>
                                    <p:animEffect transition="in" filter="blinds(horizontal)">
                                      <p:cBhvr>
                                        <p:cTn id="22" dur="500"/>
                                        <p:tgtEl>
                                          <p:spTgt spid="7373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type="wd">
                                    <p:tmPct val="10000"/>
                                  </p:iterate>
                                  <p:childTnLst>
                                    <p:set>
                                      <p:cBhvr>
                                        <p:cTn id="26" dur="1" fill="hold">
                                          <p:stCondLst>
                                            <p:cond delay="0"/>
                                          </p:stCondLst>
                                        </p:cTn>
                                        <p:tgtEl>
                                          <p:spTgt spid="73733">
                                            <p:txEl>
                                              <p:pRg st="4" end="4"/>
                                            </p:txEl>
                                          </p:spTgt>
                                        </p:tgtEl>
                                        <p:attrNameLst>
                                          <p:attrName>style.visibility</p:attrName>
                                        </p:attrNameLst>
                                      </p:cBhvr>
                                      <p:to>
                                        <p:strVal val="visible"/>
                                      </p:to>
                                    </p:set>
                                    <p:animEffect transition="in" filter="blinds(horizontal)">
                                      <p:cBhvr>
                                        <p:cTn id="27" dur="500"/>
                                        <p:tgtEl>
                                          <p:spTgt spid="73733">
                                            <p:txEl>
                                              <p:pRg st="4" end="4"/>
                                            </p:txEl>
                                          </p:spTgt>
                                        </p:tgtEl>
                                      </p:cBhvr>
                                    </p:animEffect>
                                  </p:childTnLst>
                                </p:cTn>
                              </p:par>
                              <p:par>
                                <p:cTn id="28" presetID="3" presetClass="entr" presetSubtype="10" fill="hold" nodeType="withEffect">
                                  <p:stCondLst>
                                    <p:cond delay="0"/>
                                  </p:stCondLst>
                                  <p:childTnLst>
                                    <p:set>
                                      <p:cBhvr>
                                        <p:cTn id="29" dur="1" fill="hold">
                                          <p:stCondLst>
                                            <p:cond delay="0"/>
                                          </p:stCondLst>
                                        </p:cTn>
                                        <p:tgtEl>
                                          <p:spTgt spid="73734"/>
                                        </p:tgtEl>
                                        <p:attrNameLst>
                                          <p:attrName>style.visibility</p:attrName>
                                        </p:attrNameLst>
                                      </p:cBhvr>
                                      <p:to>
                                        <p:strVal val="visible"/>
                                      </p:to>
                                    </p:set>
                                    <p:animEffect transition="in" filter="blinds(horizontal)">
                                      <p:cBhvr>
                                        <p:cTn id="30" dur="1000"/>
                                        <p:tgtEl>
                                          <p:spTgt spid="73734"/>
                                        </p:tgtEl>
                                      </p:cBhvr>
                                    </p:animEffect>
                                  </p:childTnLst>
                                  <p:subTnLst>
                                    <p:set>
                                      <p:cBhvr override="childStyle">
                                        <p:cTn dur="1" fill="hold" display="0" masterRel="nextClick" afterEffect="1"/>
                                        <p:tgtEl>
                                          <p:spTgt spid="73734"/>
                                        </p:tgtEl>
                                        <p:attrNameLst>
                                          <p:attrName>style.visibility</p:attrName>
                                        </p:attrNameLst>
                                      </p:cBhvr>
                                      <p:to>
                                        <p:strVal val="hidden"/>
                                      </p:to>
                                    </p:set>
                                  </p:subTnLst>
                                </p:cTn>
                              </p:par>
                              <p:par>
                                <p:cTn id="31" presetID="31" presetClass="entr" presetSubtype="0" fill="hold" nodeType="withEffect">
                                  <p:stCondLst>
                                    <p:cond delay="0"/>
                                  </p:stCondLst>
                                  <p:iterate type="lt">
                                    <p:tmPct val="5000"/>
                                  </p:iterate>
                                  <p:childTnLst>
                                    <p:set>
                                      <p:cBhvr>
                                        <p:cTn id="32" dur="1" fill="hold">
                                          <p:stCondLst>
                                            <p:cond delay="0"/>
                                          </p:stCondLst>
                                        </p:cTn>
                                        <p:tgtEl>
                                          <p:spTgt spid="73735"/>
                                        </p:tgtEl>
                                        <p:attrNameLst>
                                          <p:attrName>style.visibility</p:attrName>
                                        </p:attrNameLst>
                                      </p:cBhvr>
                                      <p:to>
                                        <p:strVal val="visible"/>
                                      </p:to>
                                    </p:set>
                                    <p:anim calcmode="lin" valueType="num">
                                      <p:cBhvr>
                                        <p:cTn id="33" dur="1000" fill="hold"/>
                                        <p:tgtEl>
                                          <p:spTgt spid="73735"/>
                                        </p:tgtEl>
                                        <p:attrNameLst>
                                          <p:attrName>ppt_w</p:attrName>
                                        </p:attrNameLst>
                                      </p:cBhvr>
                                      <p:tavLst>
                                        <p:tav tm="0">
                                          <p:val>
                                            <p:fltVal val="0"/>
                                          </p:val>
                                        </p:tav>
                                        <p:tav tm="100000">
                                          <p:val>
                                            <p:strVal val="#ppt_w"/>
                                          </p:val>
                                        </p:tav>
                                      </p:tavLst>
                                    </p:anim>
                                    <p:anim calcmode="lin" valueType="num">
                                      <p:cBhvr>
                                        <p:cTn id="34" dur="1000" fill="hold"/>
                                        <p:tgtEl>
                                          <p:spTgt spid="73735"/>
                                        </p:tgtEl>
                                        <p:attrNameLst>
                                          <p:attrName>ppt_h</p:attrName>
                                        </p:attrNameLst>
                                      </p:cBhvr>
                                      <p:tavLst>
                                        <p:tav tm="0">
                                          <p:val>
                                            <p:fltVal val="0"/>
                                          </p:val>
                                        </p:tav>
                                        <p:tav tm="100000">
                                          <p:val>
                                            <p:strVal val="#ppt_h"/>
                                          </p:val>
                                        </p:tav>
                                      </p:tavLst>
                                    </p:anim>
                                    <p:anim calcmode="lin" valueType="num">
                                      <p:cBhvr>
                                        <p:cTn id="35" dur="1000" fill="hold"/>
                                        <p:tgtEl>
                                          <p:spTgt spid="73735"/>
                                        </p:tgtEl>
                                        <p:attrNameLst>
                                          <p:attrName>style.rotation</p:attrName>
                                        </p:attrNameLst>
                                      </p:cBhvr>
                                      <p:tavLst>
                                        <p:tav tm="0">
                                          <p:val>
                                            <p:fltVal val="90"/>
                                          </p:val>
                                        </p:tav>
                                        <p:tav tm="100000">
                                          <p:val>
                                            <p:fltVal val="0"/>
                                          </p:val>
                                        </p:tav>
                                      </p:tavLst>
                                    </p:anim>
                                    <p:animEffect transition="in" filter="fade">
                                      <p:cBhvr>
                                        <p:cTn id="36" dur="1000"/>
                                        <p:tgtEl>
                                          <p:spTgt spid="73735"/>
                                        </p:tgtEl>
                                      </p:cBhvr>
                                    </p:animEffect>
                                  </p:childTnLst>
                                  <p:subTnLst>
                                    <p:set>
                                      <p:cBhvr override="childStyle">
                                        <p:cTn dur="1" fill="hold" display="0" masterRel="nextClick" afterEffect="1"/>
                                        <p:tgtEl>
                                          <p:spTgt spid="73735"/>
                                        </p:tgtEl>
                                        <p:attrNameLst>
                                          <p:attrName>style.visibility</p:attrName>
                                        </p:attrNameLst>
                                      </p:cBhvr>
                                      <p:to>
                                        <p:strVal val="hidden"/>
                                      </p:to>
                                    </p:set>
                                  </p:subTnLst>
                                </p:cTn>
                              </p:par>
                              <p:par>
                                <p:cTn id="37" presetID="53" presetClass="entr" presetSubtype="0" fill="hold" nodeType="withEffect">
                                  <p:stCondLst>
                                    <p:cond delay="0"/>
                                  </p:stCondLst>
                                  <p:childTnLst>
                                    <p:set>
                                      <p:cBhvr>
                                        <p:cTn id="38" dur="1" fill="hold">
                                          <p:stCondLst>
                                            <p:cond delay="0"/>
                                          </p:stCondLst>
                                        </p:cTn>
                                        <p:tgtEl>
                                          <p:spTgt spid="73736"/>
                                        </p:tgtEl>
                                        <p:attrNameLst>
                                          <p:attrName>style.visibility</p:attrName>
                                        </p:attrNameLst>
                                      </p:cBhvr>
                                      <p:to>
                                        <p:strVal val="visible"/>
                                      </p:to>
                                    </p:set>
                                    <p:anim calcmode="lin" valueType="num">
                                      <p:cBhvr>
                                        <p:cTn id="39" dur="1000" fill="hold"/>
                                        <p:tgtEl>
                                          <p:spTgt spid="73736"/>
                                        </p:tgtEl>
                                        <p:attrNameLst>
                                          <p:attrName>ppt_w</p:attrName>
                                        </p:attrNameLst>
                                      </p:cBhvr>
                                      <p:tavLst>
                                        <p:tav tm="0">
                                          <p:val>
                                            <p:fltVal val="0"/>
                                          </p:val>
                                        </p:tav>
                                        <p:tav tm="100000">
                                          <p:val>
                                            <p:strVal val="#ppt_w"/>
                                          </p:val>
                                        </p:tav>
                                      </p:tavLst>
                                    </p:anim>
                                    <p:anim calcmode="lin" valueType="num">
                                      <p:cBhvr>
                                        <p:cTn id="40" dur="1000" fill="hold"/>
                                        <p:tgtEl>
                                          <p:spTgt spid="73736"/>
                                        </p:tgtEl>
                                        <p:attrNameLst>
                                          <p:attrName>ppt_h</p:attrName>
                                        </p:attrNameLst>
                                      </p:cBhvr>
                                      <p:tavLst>
                                        <p:tav tm="0">
                                          <p:val>
                                            <p:fltVal val="0"/>
                                          </p:val>
                                        </p:tav>
                                        <p:tav tm="100000">
                                          <p:val>
                                            <p:strVal val="#ppt_h"/>
                                          </p:val>
                                        </p:tav>
                                      </p:tavLst>
                                    </p:anim>
                                    <p:animEffect transition="in" filter="fade">
                                      <p:cBhvr>
                                        <p:cTn id="41" dur="1000"/>
                                        <p:tgtEl>
                                          <p:spTgt spid="73736"/>
                                        </p:tgtEl>
                                      </p:cBhvr>
                                    </p:animEffect>
                                  </p:childTnLst>
                                  <p:subTnLst>
                                    <p:set>
                                      <p:cBhvr override="childStyle">
                                        <p:cTn dur="1" fill="hold" display="0" masterRel="nextClick" afterEffect="1"/>
                                        <p:tgtEl>
                                          <p:spTgt spid="73736"/>
                                        </p:tgtEl>
                                        <p:attrNameLst>
                                          <p:attrName>style.visibility</p:attrName>
                                        </p:attrNameLst>
                                      </p:cBhvr>
                                      <p:to>
                                        <p:strVal val="hidden"/>
                                      </p:to>
                                    </p:set>
                                  </p:subTnLst>
                                </p:cTn>
                              </p:par>
                              <p:par>
                                <p:cTn id="42" presetID="55" presetClass="entr" presetSubtype="0" fill="hold" nodeType="withEffect">
                                  <p:stCondLst>
                                    <p:cond delay="0"/>
                                  </p:stCondLst>
                                  <p:childTnLst>
                                    <p:set>
                                      <p:cBhvr>
                                        <p:cTn id="43" dur="1" fill="hold">
                                          <p:stCondLst>
                                            <p:cond delay="0"/>
                                          </p:stCondLst>
                                        </p:cTn>
                                        <p:tgtEl>
                                          <p:spTgt spid="2"/>
                                        </p:tgtEl>
                                        <p:attrNameLst>
                                          <p:attrName>style.visibility</p:attrName>
                                        </p:attrNameLst>
                                      </p:cBhvr>
                                      <p:to>
                                        <p:strVal val="visible"/>
                                      </p:to>
                                    </p:set>
                                    <p:anim calcmode="lin" valueType="num">
                                      <p:cBhvr>
                                        <p:cTn id="44" dur="1000" fill="hold"/>
                                        <p:tgtEl>
                                          <p:spTgt spid="2"/>
                                        </p:tgtEl>
                                        <p:attrNameLst>
                                          <p:attrName>ppt_w</p:attrName>
                                        </p:attrNameLst>
                                      </p:cBhvr>
                                      <p:tavLst>
                                        <p:tav tm="0">
                                          <p:val>
                                            <p:strVal val="#ppt_w*0.70"/>
                                          </p:val>
                                        </p:tav>
                                        <p:tav tm="100000">
                                          <p:val>
                                            <p:strVal val="#ppt_w"/>
                                          </p:val>
                                        </p:tav>
                                      </p:tavLst>
                                    </p:anim>
                                    <p:anim calcmode="lin" valueType="num">
                                      <p:cBhvr>
                                        <p:cTn id="45" dur="1000" fill="hold"/>
                                        <p:tgtEl>
                                          <p:spTgt spid="2"/>
                                        </p:tgtEl>
                                        <p:attrNameLst>
                                          <p:attrName>ppt_h</p:attrName>
                                        </p:attrNameLst>
                                      </p:cBhvr>
                                      <p:tavLst>
                                        <p:tav tm="0">
                                          <p:val>
                                            <p:strVal val="#ppt_h"/>
                                          </p:val>
                                        </p:tav>
                                        <p:tav tm="100000">
                                          <p:val>
                                            <p:strVal val="#ppt_h"/>
                                          </p:val>
                                        </p:tav>
                                      </p:tavLst>
                                    </p:anim>
                                    <p:animEffect transition="in" filter="fade">
                                      <p:cBhvr>
                                        <p:cTn id="46" dur="1000"/>
                                        <p:tgtEl>
                                          <p:spTgt spid="2"/>
                                        </p:tgtEl>
                                      </p:cBhvr>
                                    </p:animEffect>
                                  </p:childTnLst>
                                  <p:subTnLst>
                                    <p:set>
                                      <p:cBhvr override="childStyle">
                                        <p:cTn dur="1" fill="hold" display="0" masterRel="nextClick" afterEffect="1"/>
                                        <p:tgtEl>
                                          <p:spTgt spid="2"/>
                                        </p:tgtEl>
                                        <p:attrNameLst>
                                          <p:attrName>style.visibility</p:attrName>
                                        </p:attrNameLst>
                                      </p:cBhvr>
                                      <p:to>
                                        <p:strVal val="hidden"/>
                                      </p:to>
                                    </p:set>
                                  </p:subTnLst>
                                </p:cTn>
                              </p:par>
                              <p:par>
                                <p:cTn id="47" presetID="17" presetClass="entr" presetSubtype="10" fill="hold" nodeType="with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p:cTn id="49" dur="1000" fill="hold"/>
                                        <p:tgtEl>
                                          <p:spTgt spid="3"/>
                                        </p:tgtEl>
                                        <p:attrNameLst>
                                          <p:attrName>ppt_w</p:attrName>
                                        </p:attrNameLst>
                                      </p:cBhvr>
                                      <p:tavLst>
                                        <p:tav tm="0">
                                          <p:val>
                                            <p:fltVal val="0"/>
                                          </p:val>
                                        </p:tav>
                                        <p:tav tm="100000">
                                          <p:val>
                                            <p:strVal val="#ppt_w"/>
                                          </p:val>
                                        </p:tav>
                                      </p:tavLst>
                                    </p:anim>
                                    <p:anim calcmode="lin" valueType="num">
                                      <p:cBhvr>
                                        <p:cTn id="50" dur="1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3"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3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91163563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4"/>
          <p:cNvSpPr txBox="1">
            <a:spLocks/>
          </p:cNvSpPr>
          <p:nvPr/>
        </p:nvSpPr>
        <p:spPr bwMode="auto">
          <a:xfrm>
            <a:off x="1295400" y="1828800"/>
            <a:ext cx="6400800" cy="457200"/>
          </a:xfrm>
          <a:prstGeom prst="rect">
            <a:avLst/>
          </a:prstGeom>
          <a:noFill/>
          <a:ln w="9525">
            <a:no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
                <a:srgbClr val="D16349"/>
              </a:buClr>
              <a:buSzPct val="85000"/>
              <a:buFont typeface="Wingdings 2" charset="0"/>
              <a:buNone/>
              <a:tabLst/>
              <a:defRPr/>
            </a:pPr>
            <a:r>
              <a:rPr kumimoji="0" lang="en-US" sz="1600" b="1"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IN BRIEF</a:t>
            </a:r>
          </a:p>
        </p:txBody>
      </p:sp>
      <p:pic>
        <p:nvPicPr>
          <p:cNvPr id="219138" name="Picture 2"/>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1905000" y="0"/>
            <a:ext cx="5181600"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3"/>
          <p:cNvSpPr>
            <a:spLocks noGrp="1"/>
          </p:cNvSpPr>
          <p:nvPr>
            <p:ph type="ctrTitle"/>
          </p:nvPr>
        </p:nvSpPr>
        <p:spPr>
          <a:xfrm>
            <a:off x="571500" y="71438"/>
            <a:ext cx="7772400" cy="1466478"/>
          </a:xfrm>
        </p:spPr>
        <p:txBody>
          <a:bodyPr/>
          <a:lstStyle/>
          <a:p>
            <a:pPr>
              <a:defRPr/>
            </a:pPr>
            <a:r>
              <a:rPr lang="ar-JO" b="1" dirty="0">
                <a:solidFill>
                  <a:schemeClr val="bg1"/>
                </a:solidFill>
                <a:effectLst>
                  <a:outerShdw blurRad="38100" dist="38100" dir="2700000" algn="tl">
                    <a:srgbClr val="000000"/>
                  </a:outerShdw>
                </a:effectLst>
                <a:latin typeface="Arial" charset="0"/>
                <a:ea typeface="ＭＳ Ｐゴシック" charset="0"/>
                <a:cs typeface="Arial" charset="0"/>
              </a:rPr>
              <a:t>العهد الجديد</a:t>
            </a:r>
            <a:br>
              <a:rPr lang="en-US" b="1" dirty="0">
                <a:solidFill>
                  <a:schemeClr val="bg1"/>
                </a:solidFill>
                <a:effectLst>
                  <a:outerShdw blurRad="38100" dist="38100" dir="2700000" algn="tl">
                    <a:srgbClr val="000000"/>
                  </a:outerShdw>
                </a:effectLst>
                <a:latin typeface="Arial" charset="0"/>
                <a:ea typeface="ＭＳ Ｐゴシック" charset="0"/>
                <a:cs typeface="Arial" charset="0"/>
              </a:rPr>
            </a:br>
            <a:r>
              <a:rPr lang="en-US" b="1" dirty="0">
                <a:solidFill>
                  <a:schemeClr val="bg1"/>
                </a:solidFill>
                <a:effectLst>
                  <a:outerShdw blurRad="38100" dist="38100" dir="2700000" algn="tl">
                    <a:srgbClr val="000000"/>
                  </a:outerShdw>
                </a:effectLst>
                <a:latin typeface="Arial" charset="0"/>
                <a:ea typeface="ＭＳ Ｐゴシック" charset="0"/>
                <a:cs typeface="Arial" charset="0"/>
              </a:rPr>
              <a:t>(</a:t>
            </a:r>
            <a:r>
              <a:rPr lang="ar-SA" b="1" dirty="0">
                <a:solidFill>
                  <a:schemeClr val="bg1"/>
                </a:solidFill>
                <a:effectLst>
                  <a:outerShdw blurRad="38100" dist="38100" dir="2700000" algn="tl">
                    <a:srgbClr val="000000"/>
                  </a:outerShdw>
                </a:effectLst>
                <a:latin typeface="Arial" charset="0"/>
                <a:ea typeface="ＭＳ Ｐゴシック" charset="0"/>
                <a:cs typeface="Arial" charset="0"/>
              </a:rPr>
              <a:t>إرميا</a:t>
            </a:r>
            <a:r>
              <a:rPr lang="ar-JO" b="1" dirty="0">
                <a:solidFill>
                  <a:schemeClr val="bg1"/>
                </a:solidFill>
                <a:effectLst>
                  <a:outerShdw blurRad="38100" dist="38100" dir="2700000" algn="tl">
                    <a:srgbClr val="000000"/>
                  </a:outerShdw>
                </a:effectLst>
                <a:latin typeface="Arial" charset="0"/>
                <a:ea typeface="ＭＳ Ｐゴシック" charset="0"/>
                <a:cs typeface="Arial" charset="0"/>
              </a:rPr>
              <a:t> 31: 31-34</a:t>
            </a:r>
            <a:r>
              <a:rPr lang="en-US" b="1" dirty="0">
                <a:solidFill>
                  <a:schemeClr val="bg1"/>
                </a:solidFill>
                <a:effectLst>
                  <a:outerShdw blurRad="38100" dist="38100" dir="2700000" algn="tl">
                    <a:srgbClr val="000000"/>
                  </a:outerShdw>
                </a:effectLst>
                <a:latin typeface="Arial" charset="0"/>
                <a:ea typeface="ＭＳ Ｐゴシック" charset="0"/>
                <a:cs typeface="Arial" charset="0"/>
              </a:rPr>
              <a:t>) </a:t>
            </a:r>
          </a:p>
        </p:txBody>
      </p:sp>
    </p:spTree>
    <p:extLst>
      <p:ext uri="{BB962C8B-B14F-4D97-AF65-F5344CB8AC3E}">
        <p14:creationId xmlns:p14="http://schemas.microsoft.com/office/powerpoint/2010/main" val="4156152093"/>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الفداء</a:t>
            </a:r>
            <a:endPar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المؤمنين محفوظين في خلاص لا يمكن فقدانه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(1: 21-22، 5: 10)</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AEF64966-5317-924E-A484-6724857A1C9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607824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4" name="Text Box 6"/>
          <p:cNvSpPr txBox="1">
            <a:spLocks noChangeArrowheads="1"/>
          </p:cNvSpPr>
          <p:nvPr/>
        </p:nvSpPr>
        <p:spPr bwMode="auto">
          <a:xfrm>
            <a:off x="1600200" y="847725"/>
            <a:ext cx="6248400" cy="708025"/>
          </a:xfrm>
          <a:prstGeom prst="rect">
            <a:avLst/>
          </a:prstGeom>
          <a:solidFill>
            <a:srgbClr val="000000"/>
          </a:solidFill>
          <a:ln w="19050">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prstClr val="white"/>
                </a:solidFill>
                <a:effectLst/>
                <a:uLnTx/>
                <a:uFillTx/>
                <a:latin typeface="Arial" charset="0"/>
                <a:ea typeface="ＭＳ Ｐゴシック" charset="0"/>
              </a:rPr>
              <a:t>الإبراهيمي</a:t>
            </a:r>
            <a:br>
              <a:rPr kumimoji="0" lang="en-US" sz="2000" b="1" i="0" u="none" strike="noStrike" kern="1200" cap="none" spc="0" normalizeH="0" baseline="0" noProof="0" dirty="0">
                <a:ln>
                  <a:noFill/>
                </a:ln>
                <a:solidFill>
                  <a:prstClr val="white"/>
                </a:solidFill>
                <a:effectLst/>
                <a:uLnTx/>
                <a:uFillTx/>
                <a:latin typeface="Arial" charset="0"/>
                <a:ea typeface="ＭＳ Ｐゴシック" charset="0"/>
              </a:rPr>
            </a:br>
            <a:r>
              <a:rPr kumimoji="0" lang="ar-JO" sz="2000" b="1" i="0" u="none" strike="noStrike" kern="1200" cap="none" spc="0" normalizeH="0" baseline="0" noProof="0" dirty="0">
                <a:ln>
                  <a:noFill/>
                </a:ln>
                <a:solidFill>
                  <a:prstClr val="white"/>
                </a:solidFill>
                <a:effectLst/>
                <a:uLnTx/>
                <a:uFillTx/>
                <a:latin typeface="Arial" charset="0"/>
                <a:ea typeface="ＭＳ Ｐゴシック" charset="0"/>
              </a:rPr>
              <a:t>تك 12: 1-3</a:t>
            </a:r>
            <a:endParaRPr kumimoji="0" lang="en-US" sz="2000" b="1" i="0" u="none" strike="noStrike" kern="1200" cap="none" spc="0" normalizeH="0" baseline="0" noProof="0" dirty="0">
              <a:ln>
                <a:noFill/>
              </a:ln>
              <a:solidFill>
                <a:prstClr val="white"/>
              </a:solidFill>
              <a:effectLst/>
              <a:uLnTx/>
              <a:uFillTx/>
              <a:latin typeface="Arial" charset="0"/>
              <a:ea typeface="ＭＳ Ｐゴシック" charset="0"/>
            </a:endParaRPr>
          </a:p>
        </p:txBody>
      </p:sp>
      <p:grpSp>
        <p:nvGrpSpPr>
          <p:cNvPr id="221186" name="Group 20"/>
          <p:cNvGrpSpPr>
            <a:grpSpLocks/>
          </p:cNvGrpSpPr>
          <p:nvPr/>
        </p:nvGrpSpPr>
        <p:grpSpPr bwMode="auto">
          <a:xfrm>
            <a:off x="1524000" y="1371600"/>
            <a:ext cx="6262688" cy="3112410"/>
            <a:chOff x="672" y="1621"/>
            <a:chExt cx="4080" cy="2027"/>
          </a:xfrm>
        </p:grpSpPr>
        <p:sp>
          <p:nvSpPr>
            <p:cNvPr id="221193" name="AutoShape 16"/>
            <p:cNvSpPr>
              <a:spLocks noChangeArrowheads="1"/>
            </p:cNvSpPr>
            <p:nvPr/>
          </p:nvSpPr>
          <p:spPr bwMode="auto">
            <a:xfrm>
              <a:off x="3792"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Arial" charset="0"/>
                <a:ea typeface="ＭＳ Ｐゴシック" charset="0"/>
                <a:cs typeface="ＭＳ Ｐゴシック" charset="0"/>
              </a:endParaRPr>
            </a:p>
          </p:txBody>
        </p:sp>
        <p:sp>
          <p:nvSpPr>
            <p:cNvPr id="221194" name="AutoShape 15"/>
            <p:cNvSpPr>
              <a:spLocks noChangeArrowheads="1"/>
            </p:cNvSpPr>
            <p:nvPr/>
          </p:nvSpPr>
          <p:spPr bwMode="auto">
            <a:xfrm>
              <a:off x="2208"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Arial" charset="0"/>
                <a:ea typeface="ＭＳ Ｐゴシック" charset="0"/>
                <a:cs typeface="ＭＳ Ｐゴシック" charset="0"/>
              </a:endParaRPr>
            </a:p>
          </p:txBody>
        </p:sp>
        <p:sp>
          <p:nvSpPr>
            <p:cNvPr id="221195" name="AutoShape 7"/>
            <p:cNvSpPr>
              <a:spLocks noChangeArrowheads="1"/>
            </p:cNvSpPr>
            <p:nvPr/>
          </p:nvSpPr>
          <p:spPr bwMode="auto">
            <a:xfrm>
              <a:off x="672"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Arial" charset="0"/>
                <a:ea typeface="ＭＳ Ｐゴシック" charset="0"/>
                <a:cs typeface="ＭＳ Ｐゴシック" charset="0"/>
              </a:endParaRPr>
            </a:p>
          </p:txBody>
        </p:sp>
        <p:sp>
          <p:nvSpPr>
            <p:cNvPr id="221196" name="Text Box 11"/>
            <p:cNvSpPr txBox="1">
              <a:spLocks noChangeArrowheads="1"/>
            </p:cNvSpPr>
            <p:nvPr/>
          </p:nvSpPr>
          <p:spPr bwMode="auto">
            <a:xfrm flipV="1">
              <a:off x="971" y="1921"/>
              <a:ext cx="401" cy="10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charset="0"/>
                  <a:ea typeface="ＭＳ Ｐゴシック" charset="0"/>
                </a:rPr>
                <a:t>الأرض</a:t>
              </a:r>
              <a:endParaRPr kumimoji="0" lang="en-US" sz="2800" b="1"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221197" name="Rectangle 13"/>
            <p:cNvSpPr>
              <a:spLocks noChangeArrowheads="1"/>
            </p:cNvSpPr>
            <p:nvPr/>
          </p:nvSpPr>
          <p:spPr bwMode="auto">
            <a:xfrm flipH="1" flipV="1">
              <a:off x="2469" y="1969"/>
              <a:ext cx="401" cy="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النسل</a:t>
              </a:r>
              <a:endParaRPr kumimoji="0" lang="en-US" sz="2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endParaRPr>
            </a:p>
          </p:txBody>
        </p:sp>
        <p:sp>
          <p:nvSpPr>
            <p:cNvPr id="221198" name="Rectangle 14"/>
            <p:cNvSpPr>
              <a:spLocks noChangeArrowheads="1"/>
            </p:cNvSpPr>
            <p:nvPr/>
          </p:nvSpPr>
          <p:spPr bwMode="auto">
            <a:xfrm flipH="1" flipV="1">
              <a:off x="4072" y="1621"/>
              <a:ext cx="401"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البركة</a:t>
              </a:r>
              <a:endParaRPr kumimoji="0" lang="en-US" sz="2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endParaRPr>
            </a:p>
          </p:txBody>
        </p:sp>
      </p:grpSp>
      <p:sp>
        <p:nvSpPr>
          <p:cNvPr id="221187" name="Rectangle 17"/>
          <p:cNvSpPr>
            <a:spLocks noChangeArrowheads="1"/>
          </p:cNvSpPr>
          <p:nvPr/>
        </p:nvSpPr>
        <p:spPr bwMode="auto">
          <a:xfrm>
            <a:off x="21431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الأرض</a:t>
            </a:r>
            <a:endParaRPr kumimoji="0" lang="en-US"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تث 30: 1-10</a:t>
            </a:r>
            <a:endParaRPr kumimoji="0" lang="en-US"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endParaRPr>
          </a:p>
        </p:txBody>
      </p:sp>
      <p:sp>
        <p:nvSpPr>
          <p:cNvPr id="221188" name="Rectangle 18"/>
          <p:cNvSpPr>
            <a:spLocks noChangeArrowheads="1"/>
          </p:cNvSpPr>
          <p:nvPr/>
        </p:nvSpPr>
        <p:spPr bwMode="auto">
          <a:xfrm>
            <a:off x="316706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الداوودي</a:t>
            </a:r>
            <a:endParaRPr kumimoji="0" lang="en-US"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2 صم 7 : 12-16</a:t>
            </a:r>
            <a:endParaRPr kumimoji="0" lang="en-US"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endParaRPr>
          </a:p>
        </p:txBody>
      </p:sp>
      <p:sp>
        <p:nvSpPr>
          <p:cNvPr id="221189" name="Rectangle 19"/>
          <p:cNvSpPr>
            <a:spLocks noChangeArrowheads="1"/>
          </p:cNvSpPr>
          <p:nvPr/>
        </p:nvSpPr>
        <p:spPr bwMode="auto">
          <a:xfrm>
            <a:off x="611981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الجديد</a:t>
            </a:r>
            <a:endParaRPr kumimoji="0" lang="en-US"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rPr>
              <a:t>إر 31: 31-34</a:t>
            </a:r>
            <a:endParaRPr kumimoji="0" lang="en-US" sz="18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endParaRPr>
          </a:p>
        </p:txBody>
      </p:sp>
      <p:sp>
        <p:nvSpPr>
          <p:cNvPr id="221190" name="Text Box 25"/>
          <p:cNvSpPr txBox="1">
            <a:spLocks noChangeArrowheads="1"/>
          </p:cNvSpPr>
          <p:nvPr/>
        </p:nvSpPr>
        <p:spPr bwMode="auto">
          <a:xfrm>
            <a:off x="8429625" y="0"/>
            <a:ext cx="704039"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476</a:t>
            </a:r>
            <a:endParaRPr kumimoji="0" lang="en-US" sz="2400" b="1"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39944" name="Title 14"/>
          <p:cNvSpPr>
            <a:spLocks noGrp="1"/>
          </p:cNvSpPr>
          <p:nvPr>
            <p:ph type="title"/>
          </p:nvPr>
        </p:nvSpPr>
        <p:spPr>
          <a:xfrm>
            <a:off x="609600" y="76200"/>
            <a:ext cx="8011886" cy="758825"/>
          </a:xfrm>
        </p:spPr>
        <p:txBody>
          <a:bodyPr>
            <a:normAutofit/>
          </a:bodyPr>
          <a:lstStyle/>
          <a:p>
            <a:pPr>
              <a:defRPr/>
            </a:pPr>
            <a:r>
              <a:rPr lang="ar-JO" sz="3600" b="1" dirty="0">
                <a:solidFill>
                  <a:schemeClr val="tx1"/>
                </a:solidFill>
                <a:latin typeface="Arial"/>
                <a:ea typeface="+mj-ea"/>
                <a:cs typeface="Arial"/>
              </a:rPr>
              <a:t>أربعة عهود كتابية غير مشروطة</a:t>
            </a:r>
            <a:endParaRPr lang="en-US" sz="3600" b="1" dirty="0">
              <a:solidFill>
                <a:schemeClr val="tx1"/>
              </a:solidFill>
              <a:latin typeface="Arial"/>
              <a:ea typeface="+mj-ea"/>
              <a:cs typeface="Arial"/>
            </a:endParaRPr>
          </a:p>
        </p:txBody>
      </p:sp>
      <p:sp>
        <p:nvSpPr>
          <p:cNvPr id="221192" name="Rectangle 16"/>
          <p:cNvSpPr>
            <a:spLocks noChangeArrowheads="1"/>
          </p:cNvSpPr>
          <p:nvPr/>
        </p:nvSpPr>
        <p:spPr bwMode="auto">
          <a:xfrm>
            <a:off x="457200" y="5391150"/>
            <a:ext cx="8458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Georgia"/>
                <a:ea typeface="ＭＳ Ｐゴシック" charset="0"/>
                <a:cs typeface="Times New Roman" panose="02020603050405020304" pitchFamily="18" charset="0"/>
              </a:rPr>
              <a:t>العهد الجديد هو تضخيم الله غير المشروط لوعد البركة في العهد الإبراهيمي حيث ستختبر يهوذا وإسرائيل الفداء القومي والروحي.</a:t>
            </a:r>
            <a:endParaRPr kumimoji="0" lang="en-US" sz="2000" b="1" i="0" u="none" strike="noStrike" kern="1200" cap="none" spc="0" normalizeH="0" baseline="0" noProof="0" dirty="0">
              <a:ln>
                <a:noFill/>
              </a:ln>
              <a:solidFill>
                <a:prstClr val="black"/>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85005570"/>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p:cNvSpPr>
            <a:spLocks noGrp="1" noChangeArrowheads="1"/>
          </p:cNvSpPr>
          <p:nvPr>
            <p:ph type="title"/>
          </p:nvPr>
        </p:nvSpPr>
        <p:spPr>
          <a:xfrm>
            <a:off x="301625" y="76200"/>
            <a:ext cx="8534400" cy="758825"/>
          </a:xfrm>
        </p:spPr>
        <p:txBody>
          <a:bodyPr/>
          <a:lstStyle/>
          <a:p>
            <a:r>
              <a:rPr lang="ar-JO" sz="4400" b="1" dirty="0">
                <a:solidFill>
                  <a:schemeClr val="tx1"/>
                </a:solidFill>
                <a:latin typeface="Arial" charset="0"/>
                <a:ea typeface="ＭＳ Ｐゴシック" charset="0"/>
                <a:cs typeface="Arial" charset="0"/>
              </a:rPr>
              <a:t>العهد الجديد</a:t>
            </a:r>
            <a:endParaRPr lang="en-US" sz="4400" b="1" dirty="0">
              <a:solidFill>
                <a:schemeClr val="tx1"/>
              </a:solidFill>
              <a:latin typeface="Arial" charset="0"/>
              <a:ea typeface="ＭＳ Ｐゴシック" charset="0"/>
              <a:cs typeface="Arial" charset="0"/>
            </a:endParaRPr>
          </a:p>
        </p:txBody>
      </p:sp>
      <p:pic>
        <p:nvPicPr>
          <p:cNvPr id="223234" name="Picture 2" descr="New_coven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68925" y="1600200"/>
            <a:ext cx="3243263" cy="4648200"/>
          </a:xfrm>
          <a:prstGeom prst="rect">
            <a:avLst/>
          </a:prstGeom>
          <a:noFill/>
          <a:ln w="101600">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
        <p:nvSpPr>
          <p:cNvPr id="223235" name="TextBox 4"/>
          <p:cNvSpPr txBox="1">
            <a:spLocks noChangeArrowheads="1"/>
          </p:cNvSpPr>
          <p:nvPr/>
        </p:nvSpPr>
        <p:spPr bwMode="auto">
          <a:xfrm>
            <a:off x="3048000" y="685800"/>
            <a:ext cx="316992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660066"/>
                </a:solidFill>
                <a:effectLst/>
                <a:uLnTx/>
                <a:uFillTx/>
                <a:latin typeface="Arial" charset="0"/>
                <a:ea typeface="ＭＳ Ｐゴシック" charset="0"/>
              </a:rPr>
              <a:t>إر 31: 31-34</a:t>
            </a:r>
            <a:endParaRPr kumimoji="0" lang="en-US" sz="2400" b="1" i="0" u="none" strike="noStrike" kern="1200" cap="none" spc="0" normalizeH="0" baseline="0" noProof="0" dirty="0">
              <a:ln>
                <a:noFill/>
              </a:ln>
              <a:solidFill>
                <a:srgbClr val="660066"/>
              </a:solidFill>
              <a:effectLst/>
              <a:uLnTx/>
              <a:uFillTx/>
              <a:latin typeface="Arial" charset="0"/>
              <a:ea typeface="ＭＳ Ｐゴシック" charset="0"/>
            </a:endParaRPr>
          </a:p>
        </p:txBody>
      </p:sp>
      <p:sp>
        <p:nvSpPr>
          <p:cNvPr id="223236" name="Rectangle 3"/>
          <p:cNvSpPr txBox="1">
            <a:spLocks noChangeArrowheads="1"/>
          </p:cNvSpPr>
          <p:nvPr/>
        </p:nvSpPr>
        <p:spPr bwMode="auto">
          <a:xfrm>
            <a:off x="119063" y="1295400"/>
            <a:ext cx="5291137" cy="526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30000" noProof="0" dirty="0">
                <a:ln>
                  <a:noFill/>
                </a:ln>
                <a:solidFill>
                  <a:prstClr val="black"/>
                </a:solidFill>
                <a:effectLst/>
                <a:uLnTx/>
                <a:uFillTx/>
                <a:latin typeface="Arial" charset="0"/>
                <a:ea typeface="ＭＳ Ｐゴシック" charset="0"/>
                <a:cs typeface="Arial" charset="0"/>
              </a:rPr>
              <a:t>31</a:t>
            </a:r>
            <a:r>
              <a:rPr kumimoji="0" lang="ar-JO" sz="32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 ها أيام تأتي يقول الرب و أقطع </a:t>
            </a:r>
            <a:r>
              <a:rPr kumimoji="0" lang="ar-JO" sz="3200" b="1" i="0" u="none" strike="noStrike" kern="1200" cap="none" spc="0" normalizeH="0" baseline="0" noProof="0" dirty="0">
                <a:ln>
                  <a:noFill/>
                </a:ln>
                <a:solidFill>
                  <a:srgbClr val="002060"/>
                </a:solidFill>
                <a:effectLst/>
                <a:uLnTx/>
                <a:uFillTx/>
                <a:latin typeface="Arial" charset="0"/>
                <a:ea typeface="ＭＳ Ｐゴシック" charset="0"/>
                <a:cs typeface="Arial" charset="0"/>
              </a:rPr>
              <a:t>مع بيت إسرائيل و مع بيت يهوذا</a:t>
            </a:r>
            <a:r>
              <a:rPr kumimoji="0" lang="ar-JO" sz="3200" b="1" i="0" u="none" strike="noStrike" kern="1200" cap="none" spc="0" normalizeH="0" baseline="0" noProof="0" dirty="0">
                <a:ln>
                  <a:noFill/>
                </a:ln>
                <a:solidFill>
                  <a:prstClr val="black"/>
                </a:solidFill>
                <a:effectLst/>
                <a:uLnTx/>
                <a:uFillTx/>
                <a:latin typeface="Arial" charset="0"/>
                <a:ea typeface="ＭＳ Ｐゴシック" charset="0"/>
                <a:cs typeface="Arial" charset="0"/>
              </a:rPr>
              <a:t> عهداً جديداً 32 ليس كالعهد الذي قطعته مع آبائهم يوم أمسكتهم بيدهم لأخرجهم من أرض مصر حين نقضوا عهدي فرفضتهم يقول الرب 33 بل هذا هو العهد الذي أقطعه مع بيت إسرائيل بعد تلك الأيام يقول الرب</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920480074"/>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2"/>
          <p:cNvSpPr>
            <a:spLocks noGrp="1" noChangeArrowheads="1"/>
          </p:cNvSpPr>
          <p:nvPr>
            <p:ph type="title"/>
          </p:nvPr>
        </p:nvSpPr>
        <p:spPr>
          <a:xfrm>
            <a:off x="301625" y="76200"/>
            <a:ext cx="8534400" cy="758825"/>
          </a:xfrm>
        </p:spPr>
        <p:txBody>
          <a:bodyPr/>
          <a:lstStyle/>
          <a:p>
            <a:r>
              <a:rPr lang="ar-JO" sz="4400" b="1" dirty="0">
                <a:solidFill>
                  <a:schemeClr val="tx1"/>
                </a:solidFill>
                <a:latin typeface="Arial" charset="0"/>
                <a:ea typeface="ＭＳ Ｐゴシック" charset="0"/>
                <a:cs typeface="Arial" charset="0"/>
              </a:rPr>
              <a:t>العهد الجديد</a:t>
            </a:r>
            <a:endParaRPr lang="en-US" sz="4400" b="1" dirty="0">
              <a:solidFill>
                <a:schemeClr val="tx1"/>
              </a:solidFill>
              <a:latin typeface="Arial" charset="0"/>
              <a:ea typeface="ＭＳ Ｐゴシック" charset="0"/>
              <a:cs typeface="Arial" charset="0"/>
            </a:endParaRPr>
          </a:p>
        </p:txBody>
      </p:sp>
      <p:pic>
        <p:nvPicPr>
          <p:cNvPr id="225282" name="Picture 2" descr="New_coven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68925" y="1600200"/>
            <a:ext cx="3243263" cy="4648200"/>
          </a:xfrm>
          <a:prstGeom prst="rect">
            <a:avLst/>
          </a:prstGeom>
          <a:noFill/>
          <a:ln w="101600">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
        <p:nvSpPr>
          <p:cNvPr id="225283" name="TextBox 4"/>
          <p:cNvSpPr txBox="1">
            <a:spLocks noChangeArrowheads="1"/>
          </p:cNvSpPr>
          <p:nvPr/>
        </p:nvSpPr>
        <p:spPr bwMode="auto">
          <a:xfrm>
            <a:off x="3048000" y="685800"/>
            <a:ext cx="2895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660066"/>
                </a:solidFill>
                <a:effectLst/>
                <a:uLnTx/>
                <a:uFillTx/>
                <a:latin typeface="Arial" charset="0"/>
                <a:ea typeface="ＭＳ Ｐゴシック" charset="0"/>
              </a:rPr>
              <a:t>إر 31: 31-34</a:t>
            </a:r>
            <a:endParaRPr kumimoji="0" lang="en-US" sz="2400" b="1" i="0" u="none" strike="noStrike" kern="1200" cap="none" spc="0" normalizeH="0" baseline="0" noProof="0" dirty="0">
              <a:ln>
                <a:noFill/>
              </a:ln>
              <a:solidFill>
                <a:srgbClr val="660066"/>
              </a:solidFill>
              <a:effectLst/>
              <a:uLnTx/>
              <a:uFillTx/>
              <a:latin typeface="Arial" charset="0"/>
              <a:ea typeface="ＭＳ Ｐゴシック" charset="0"/>
            </a:endParaRPr>
          </a:p>
        </p:txBody>
      </p:sp>
      <p:sp>
        <p:nvSpPr>
          <p:cNvPr id="225284" name="Rectangle 3"/>
          <p:cNvSpPr txBox="1">
            <a:spLocks noChangeArrowheads="1"/>
          </p:cNvSpPr>
          <p:nvPr/>
        </p:nvSpPr>
        <p:spPr bwMode="auto">
          <a:xfrm>
            <a:off x="0" y="1447800"/>
            <a:ext cx="5214938" cy="526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273050" indent="-2730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73050" marR="0" lvl="0" indent="-273050" algn="ctr" defTabSz="914400" rtl="0" eaLnBrk="1" fontAlgn="base" latinLnBrk="0" hangingPunct="1">
              <a:lnSpc>
                <a:spcPct val="100000"/>
              </a:lnSpc>
              <a:spcBef>
                <a:spcPct val="20000"/>
              </a:spcBef>
              <a:spcAft>
                <a:spcPct val="0"/>
              </a:spcAft>
              <a:buClr>
                <a:srgbClr val="D16349"/>
              </a:buClr>
              <a:buSzPct val="85000"/>
              <a:buFontTx/>
              <a:buNone/>
              <a:tabLst/>
              <a:defRPr/>
            </a:pPr>
            <a:r>
              <a:rPr kumimoji="0" lang="ar-JO" sz="3200" b="1" i="0" u="none" strike="noStrike" kern="1200" cap="none" spc="0" normalizeH="0" baseline="0" noProof="0" dirty="0">
                <a:ln>
                  <a:noFill/>
                </a:ln>
                <a:solidFill>
                  <a:srgbClr val="000000"/>
                </a:solidFill>
                <a:effectLst/>
                <a:uLnTx/>
                <a:uFillTx/>
                <a:latin typeface="Arial" charset="0"/>
                <a:ea typeface="ＭＳ Ｐゴシック" charset="0"/>
              </a:rPr>
              <a:t>33ب أجعل شريعتي في داخلهم و أكتبها على قلوبهم و أكون لهم إلهاً و هم يكونون لي شعباً 34 و لا يعلمون بعد كل واحد صاحبه و كل واحد أخاه قائلين اعرفوا الرب لأنهم كلهم سيعرفونني من صغيرهم إلى كبيرهم يقول الرب لأني أصفح عن إثمهم و لا أذكر خطيتهم بعد</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501212716"/>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normAutofit fontScale="90000"/>
          </a:bodyPr>
          <a:lstStyle/>
          <a:p>
            <a:pPr>
              <a:defRPr/>
            </a:pPr>
            <a:r>
              <a:rPr lang="ar-JO" sz="4400" b="1" dirty="0">
                <a:solidFill>
                  <a:schemeClr val="tx1"/>
                </a:solidFill>
                <a:latin typeface="Arial" panose="020B0604020202020204" pitchFamily="34" charset="0"/>
                <a:ea typeface="+mj-ea"/>
                <a:cs typeface="Arial" panose="020B0604020202020204" pitchFamily="34" charset="0"/>
              </a:rPr>
              <a:t>الطبيعة غير المشروطة</a:t>
            </a:r>
            <a:endParaRPr lang="en-US" sz="4400" b="1" dirty="0">
              <a:solidFill>
                <a:schemeClr val="tx1"/>
              </a:solidFill>
              <a:latin typeface="Arial" panose="020B0604020202020204" pitchFamily="34" charset="0"/>
              <a:ea typeface="+mj-ea"/>
              <a:cs typeface="Arial" panose="020B0604020202020204" pitchFamily="34" charset="0"/>
            </a:endParaRPr>
          </a:p>
        </p:txBody>
      </p:sp>
      <p:pic>
        <p:nvPicPr>
          <p:cNvPr id="7172" name="Picture 4" descr="mban384l"/>
          <p:cNvPicPr>
            <a:picLocks noChangeAspect="1" noChangeArrowheads="1"/>
          </p:cNvPicPr>
          <p:nvPr/>
        </p:nvPicPr>
        <p:blipFill>
          <a:blip r:embed="rId3"/>
          <a:srcRect/>
          <a:stretch>
            <a:fillRect/>
          </a:stretch>
        </p:blipFill>
        <p:spPr bwMode="auto">
          <a:xfrm>
            <a:off x="266700" y="1676400"/>
            <a:ext cx="4762500" cy="4533900"/>
          </a:xfrm>
          <a:prstGeom prst="rect">
            <a:avLst/>
          </a:prstGeom>
          <a:noFill/>
          <a:ln w="101600">
            <a:solidFill>
              <a:schemeClr val="bg2">
                <a:lumMod val="90000"/>
              </a:schemeClr>
            </a:solidFill>
          </a:ln>
        </p:spPr>
      </p:pic>
      <p:sp>
        <p:nvSpPr>
          <p:cNvPr id="7173" name="Text Box 5"/>
          <p:cNvSpPr txBox="1">
            <a:spLocks noChangeArrowheads="1"/>
          </p:cNvSpPr>
          <p:nvPr/>
        </p:nvSpPr>
        <p:spPr bwMode="auto">
          <a:xfrm>
            <a:off x="5338763" y="1905000"/>
            <a:ext cx="3500437"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أبدي (إر 31: 36، 40؛ 32: 40؛ 50: 5؛ إ ش 61: 2. 8- 9؛ 24: 5؛ حز 37: 26).</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ب‌.</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تفخيم العهد الإبراهيمي غير المشروط.</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تصريحات الله "سأفعل" غير المشروطة. </a:t>
            </a:r>
          </a:p>
        </p:txBody>
      </p:sp>
      <p:sp>
        <p:nvSpPr>
          <p:cNvPr id="227332" name="Text Box 6"/>
          <p:cNvSpPr txBox="1">
            <a:spLocks noChangeArrowheads="1"/>
          </p:cNvSpPr>
          <p:nvPr/>
        </p:nvSpPr>
        <p:spPr bwMode="auto">
          <a:xfrm>
            <a:off x="8286750" y="1428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charset="0"/>
                <a:ea typeface="ＭＳ Ｐゴシック" charset="0"/>
              </a:rPr>
              <a:t>477</a:t>
            </a:r>
          </a:p>
        </p:txBody>
      </p:sp>
      <p:sp>
        <p:nvSpPr>
          <p:cNvPr id="6" name="Text Box 5"/>
          <p:cNvSpPr txBox="1">
            <a:spLocks noChangeArrowheads="1"/>
          </p:cNvSpPr>
          <p:nvPr/>
        </p:nvSpPr>
        <p:spPr bwMode="auto">
          <a:xfrm>
            <a:off x="228600" y="5486400"/>
            <a:ext cx="4800600" cy="106368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1" eaLnBrk="0" fontAlgn="base" latinLnBrk="0" hangingPunct="0">
              <a:lnSpc>
                <a:spcPct val="107000"/>
              </a:lnSpc>
              <a:spcBef>
                <a:spcPts val="0"/>
              </a:spcBef>
              <a:spcAft>
                <a:spcPts val="80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rPr>
              <a:t>"إن محبة الله غير مشروطة. لكن يجب عليك أن تتصرف الآن. فالعرض بمكن أن يسحب في أي وقت. ويكون باطلاً عندما يحظره القانون." </a:t>
            </a:r>
            <a:endPar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0465267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17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17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18466" name="Picture 2" descr="Pesach Background.pn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9220201" y="0"/>
            <a:ext cx="91281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Title 1"/>
          <p:cNvSpPr>
            <a:spLocks noGrp="1"/>
          </p:cNvSpPr>
          <p:nvPr>
            <p:ph type="ctrTitle"/>
          </p:nvPr>
        </p:nvSpPr>
        <p:spPr>
          <a:xfrm>
            <a:off x="0" y="2493963"/>
            <a:ext cx="9144000" cy="3743325"/>
          </a:xfrm>
        </p:spPr>
        <p:txBody>
          <a:bodyPr/>
          <a:lstStyle/>
          <a:p>
            <a:pPr>
              <a:lnSpc>
                <a:spcPct val="80000"/>
              </a:lnSpc>
            </a:pPr>
            <a:r>
              <a:rPr lang="ar-JO" sz="5400" b="1" dirty="0">
                <a:solidFill>
                  <a:srgbClr val="3F2B15"/>
                </a:solidFill>
                <a:latin typeface="Times New Roman" charset="0"/>
                <a:ea typeface="ヒラギノ角ゴ Pro W3" charset="0"/>
                <a:cs typeface="Times New Roman" charset="0"/>
              </a:rPr>
              <a:t>هذا الكأس هو</a:t>
            </a:r>
            <a:br>
              <a:rPr lang="en-US" sz="5400" b="1" i="1" dirty="0">
                <a:solidFill>
                  <a:srgbClr val="3F2B15"/>
                </a:solidFill>
                <a:latin typeface="Times New Roman" charset="0"/>
                <a:ea typeface="ヒラギノ角ゴ Pro W3" charset="0"/>
                <a:cs typeface="Times New Roman" charset="0"/>
              </a:rPr>
            </a:br>
            <a:r>
              <a:rPr lang="ar-JO" sz="5400" b="1" dirty="0">
                <a:solidFill>
                  <a:srgbClr val="3F2B15"/>
                </a:solidFill>
                <a:latin typeface="Times New Roman" charset="0"/>
                <a:ea typeface="ヒラギノ角ゴ Pro W3" charset="0"/>
                <a:cs typeface="Times New Roman" charset="0"/>
              </a:rPr>
              <a:t>العهد الجديد</a:t>
            </a:r>
            <a:br>
              <a:rPr lang="en-US" sz="5400" b="1" dirty="0">
                <a:solidFill>
                  <a:srgbClr val="3F2B15"/>
                </a:solidFill>
                <a:latin typeface="Times New Roman" charset="0"/>
                <a:ea typeface="ヒラギノ角ゴ Pro W3" charset="0"/>
                <a:cs typeface="Times New Roman" charset="0"/>
              </a:rPr>
            </a:br>
            <a:r>
              <a:rPr lang="ar-JO" sz="5400" b="1" i="1" dirty="0">
                <a:solidFill>
                  <a:srgbClr val="3F2B15"/>
                </a:solidFill>
                <a:latin typeface="Times New Roman" charset="0"/>
                <a:ea typeface="ヒラギノ角ゴ Pro W3" charset="0"/>
                <a:cs typeface="Times New Roman" charset="0"/>
              </a:rPr>
              <a:t>بدمي الذي</a:t>
            </a:r>
            <a:br>
              <a:rPr lang="ar-JO" sz="5400" b="1" i="1" dirty="0">
                <a:solidFill>
                  <a:srgbClr val="3F2B15"/>
                </a:solidFill>
                <a:latin typeface="Times New Roman" charset="0"/>
                <a:ea typeface="ヒラギノ角ゴ Pro W3" charset="0"/>
                <a:cs typeface="Times New Roman" charset="0"/>
              </a:rPr>
            </a:br>
            <a:r>
              <a:rPr lang="ar-JO" sz="5400" b="1" dirty="0">
                <a:solidFill>
                  <a:srgbClr val="3F2B15"/>
                </a:solidFill>
                <a:latin typeface="Times New Roman" charset="0"/>
                <a:ea typeface="ヒラギノ角ゴ Pro W3" charset="0"/>
                <a:cs typeface="Times New Roman" charset="0"/>
              </a:rPr>
              <a:t>يسفك</a:t>
            </a:r>
            <a:br>
              <a:rPr lang="en-US" sz="5400" b="1" dirty="0">
                <a:solidFill>
                  <a:srgbClr val="3F2B15"/>
                </a:solidFill>
                <a:latin typeface="Times New Roman" charset="0"/>
                <a:ea typeface="ヒラギノ角ゴ Pro W3" charset="0"/>
                <a:cs typeface="Times New Roman" charset="0"/>
              </a:rPr>
            </a:br>
            <a:r>
              <a:rPr lang="ar-JO" sz="5400" b="1" i="1" dirty="0">
                <a:solidFill>
                  <a:srgbClr val="3F2B15"/>
                </a:solidFill>
                <a:latin typeface="Times New Roman" charset="0"/>
                <a:ea typeface="ヒラギノ角ゴ Pro W3" charset="0"/>
                <a:cs typeface="Times New Roman" charset="0"/>
              </a:rPr>
              <a:t>عنكم</a:t>
            </a:r>
            <a:endParaRPr lang="en-US" sz="5400" b="1" i="1" dirty="0">
              <a:solidFill>
                <a:srgbClr val="3F2B15"/>
              </a:solidFill>
              <a:latin typeface="Times New Roman" charset="0"/>
              <a:ea typeface="ヒラギノ角ゴ Pro W3" charset="0"/>
              <a:cs typeface="Times New Roman" charset="0"/>
            </a:endParaRPr>
          </a:p>
        </p:txBody>
      </p:sp>
      <p:sp>
        <p:nvSpPr>
          <p:cNvPr id="318468" name="Title 1"/>
          <p:cNvSpPr txBox="1">
            <a:spLocks/>
          </p:cNvSpPr>
          <p:nvPr/>
        </p:nvSpPr>
        <p:spPr bwMode="auto">
          <a:xfrm>
            <a:off x="0" y="5949950"/>
            <a:ext cx="91440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1F00"/>
                </a:solidFill>
                <a:effectLst/>
                <a:uLnTx/>
                <a:uFillTx/>
                <a:latin typeface="Times New Roman" charset="0"/>
                <a:ea typeface="ヒラギノ角ゴ Pro W3" charset="0"/>
                <a:cs typeface="ヒラギノ角ゴ Pro W3" charset="0"/>
              </a:rPr>
              <a:t>لوقا 22: 20</a:t>
            </a:r>
            <a:endParaRPr kumimoji="0" lang="en-US" sz="3600" b="1" i="1" u="none" strike="noStrike" kern="1200" cap="none" spc="0" normalizeH="0" baseline="0" noProof="0" dirty="0">
              <a:ln>
                <a:noFill/>
              </a:ln>
              <a:solidFill>
                <a:srgbClr val="001F00"/>
              </a:solidFill>
              <a:effectLst/>
              <a:uLnTx/>
              <a:uFillTx/>
              <a:latin typeface="Times New Roman" charset="0"/>
              <a:ea typeface="ヒラギノ角ゴ Pro W3" charset="0"/>
              <a:cs typeface="ヒラギノ角ゴ Pro W3" charset="0"/>
            </a:endParaRPr>
          </a:p>
        </p:txBody>
      </p:sp>
      <p:sp>
        <p:nvSpPr>
          <p:cNvPr id="6" name="Title 1"/>
          <p:cNvSpPr txBox="1">
            <a:spLocks/>
          </p:cNvSpPr>
          <p:nvPr/>
        </p:nvSpPr>
        <p:spPr bwMode="auto">
          <a:xfrm>
            <a:off x="76200" y="1700213"/>
            <a:ext cx="44958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lgn="ctr" rtl="0" eaLnBrk="0" fontAlgn="base" hangingPunct="0">
              <a:spcBef>
                <a:spcPct val="0"/>
              </a:spcBef>
              <a:spcAft>
                <a:spcPct val="0"/>
              </a:spcAft>
              <a:defRPr sz="4400">
                <a:solidFill>
                  <a:schemeClr val="tx2"/>
                </a:solidFill>
                <a:latin typeface="+mj-lt"/>
                <a:ea typeface="+mj-ea"/>
                <a:cs typeface="ヒラギノ角ゴ Pro W3" charset="0"/>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الكأس (ليس المعمودية)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هي علامة العهد الجديد</a:t>
            </a:r>
            <a:endParaRPr kumimoji="0" lang="en-US" sz="2800" b="1" i="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endParaRPr>
          </a:p>
        </p:txBody>
      </p:sp>
    </p:spTree>
    <p:extLst>
      <p:ext uri="{BB962C8B-B14F-4D97-AF65-F5344CB8AC3E}">
        <p14:creationId xmlns:p14="http://schemas.microsoft.com/office/powerpoint/2010/main" val="278792540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628800"/>
            <a:ext cx="9144000" cy="4972000"/>
          </a:xfrm>
        </p:spPr>
        <p:txBody>
          <a:bodyPr/>
          <a:lstStyle/>
          <a:p>
            <a:pPr>
              <a:defRPr/>
            </a:pPr>
            <a:r>
              <a:rPr lang="ar-SA" sz="3600" b="1" dirty="0">
                <a:solidFill>
                  <a:srgbClr val="FFFFFF"/>
                </a:solidFill>
                <a:effectLst>
                  <a:glow rad="101600">
                    <a:schemeClr val="tx1">
                      <a:alpha val="75000"/>
                    </a:schemeClr>
                  </a:glow>
                </a:effectLst>
                <a:latin typeface="Arial" panose="020B0604020202020204" pitchFamily="34" charset="0"/>
                <a:ea typeface="ヒラギノ角ゴ Pro W3" charset="0"/>
                <a:cs typeface="Arial" panose="020B0604020202020204" pitchFamily="34" charset="0"/>
              </a:rPr>
              <a:t>كيف تمكن يسوع أن يطبق وعود العهد الجديد</a:t>
            </a:r>
            <a:br>
              <a:rPr lang="ar-JO" sz="3600" b="1" dirty="0">
                <a:solidFill>
                  <a:srgbClr val="FFFFFF"/>
                </a:solidFill>
                <a:effectLst>
                  <a:glow rad="101600">
                    <a:schemeClr val="tx1">
                      <a:alpha val="75000"/>
                    </a:schemeClr>
                  </a:glow>
                </a:effectLst>
                <a:latin typeface="Arial" panose="020B0604020202020204" pitchFamily="34" charset="0"/>
                <a:ea typeface="ヒラギノ角ゴ Pro W3" charset="0"/>
                <a:cs typeface="Arial" panose="020B0604020202020204" pitchFamily="34" charset="0"/>
              </a:rPr>
            </a:br>
            <a:r>
              <a:rPr lang="ar-SA" sz="3600" b="1" dirty="0">
                <a:solidFill>
                  <a:srgbClr val="FFFFFF"/>
                </a:solidFill>
                <a:effectLst>
                  <a:glow rad="101600">
                    <a:schemeClr val="tx1">
                      <a:alpha val="75000"/>
                    </a:schemeClr>
                  </a:glow>
                </a:effectLst>
                <a:latin typeface="Arial" panose="020B0604020202020204" pitchFamily="34" charset="0"/>
                <a:ea typeface="ヒラギノ角ゴ Pro W3" charset="0"/>
                <a:cs typeface="Arial" panose="020B0604020202020204" pitchFamily="34" charset="0"/>
              </a:rPr>
              <a:t> على تلاميذه في حين أن الشروط الأخرى</a:t>
            </a:r>
            <a:br>
              <a:rPr lang="ar-JO" sz="3600" b="1" dirty="0">
                <a:solidFill>
                  <a:srgbClr val="FFFFFF"/>
                </a:solidFill>
                <a:effectLst>
                  <a:glow rad="101600">
                    <a:schemeClr val="tx1">
                      <a:alpha val="75000"/>
                    </a:schemeClr>
                  </a:glow>
                </a:effectLst>
                <a:latin typeface="Arial" panose="020B0604020202020204" pitchFamily="34" charset="0"/>
                <a:ea typeface="ヒラギノ角ゴ Pro W3" charset="0"/>
                <a:cs typeface="Arial" panose="020B0604020202020204" pitchFamily="34" charset="0"/>
              </a:rPr>
            </a:br>
            <a:r>
              <a:rPr lang="ar-SA" sz="3600" b="1" dirty="0">
                <a:solidFill>
                  <a:srgbClr val="FFFFFF"/>
                </a:solidFill>
                <a:effectLst>
                  <a:glow rad="101600">
                    <a:schemeClr val="tx1">
                      <a:alpha val="75000"/>
                    </a:schemeClr>
                  </a:glow>
                </a:effectLst>
                <a:latin typeface="Arial" panose="020B0604020202020204" pitchFamily="34" charset="0"/>
                <a:ea typeface="ヒラギノ角ゴ Pro W3" charset="0"/>
                <a:cs typeface="Arial" panose="020B0604020202020204" pitchFamily="34" charset="0"/>
              </a:rPr>
              <a:t> لم تتحقق حينها؟ </a:t>
            </a:r>
            <a:br>
              <a:rPr lang="en-US" sz="3600" b="1" dirty="0">
                <a:solidFill>
                  <a:srgbClr val="FFFFFF"/>
                </a:solidFill>
                <a:effectLst>
                  <a:glow rad="101600">
                    <a:schemeClr val="tx1">
                      <a:alpha val="75000"/>
                    </a:schemeClr>
                  </a:glow>
                </a:effectLst>
                <a:latin typeface="Arial" charset="0"/>
                <a:ea typeface="ヒラギノ角ゴ Pro W3" charset="0"/>
                <a:cs typeface="ヒラギノ角ゴ Pro W3" charset="0"/>
              </a:rPr>
            </a:br>
            <a:br>
              <a:rPr lang="en-US" sz="3600" b="1" dirty="0">
                <a:solidFill>
                  <a:srgbClr val="FFFFFF"/>
                </a:solidFill>
                <a:effectLst>
                  <a:glow rad="101600">
                    <a:schemeClr val="tx1">
                      <a:alpha val="75000"/>
                    </a:schemeClr>
                  </a:glow>
                </a:effectLst>
                <a:latin typeface="Arial" charset="0"/>
                <a:ea typeface="ヒラギノ角ゴ Pro W3" charset="0"/>
                <a:cs typeface="ヒラギノ角ゴ Pro W3" charset="0"/>
              </a:rPr>
            </a:br>
            <a:r>
              <a:rPr lang="ar-SA" sz="3600" b="1" dirty="0">
                <a:solidFill>
                  <a:srgbClr val="FFFFFF"/>
                </a:solidFill>
                <a:effectLst>
                  <a:glow rad="101600">
                    <a:schemeClr val="tx1">
                      <a:alpha val="75000"/>
                    </a:schemeClr>
                  </a:glow>
                </a:effectLst>
                <a:latin typeface="Arial" panose="020B0604020202020204" pitchFamily="34" charset="0"/>
                <a:ea typeface="ヒラギノ角ゴ Pro W3" charset="0"/>
                <a:cs typeface="Arial" panose="020B0604020202020204" pitchFamily="34" charset="0"/>
              </a:rPr>
              <a:t>(ماذا عن إعادة توحيد إسرائيل ويهوذا؟ </a:t>
            </a:r>
            <a:br>
              <a:rPr lang="ar-JO" sz="3600" b="1" dirty="0">
                <a:solidFill>
                  <a:srgbClr val="FFFFFF"/>
                </a:solidFill>
                <a:effectLst>
                  <a:glow rad="101600">
                    <a:schemeClr val="tx1">
                      <a:alpha val="75000"/>
                    </a:schemeClr>
                  </a:glow>
                </a:effectLst>
                <a:latin typeface="Arial" panose="020B0604020202020204" pitchFamily="34" charset="0"/>
                <a:ea typeface="ヒラギノ角ゴ Pro W3" charset="0"/>
                <a:cs typeface="Arial" panose="020B0604020202020204" pitchFamily="34" charset="0"/>
              </a:rPr>
            </a:br>
            <a:r>
              <a:rPr lang="ar-SA" sz="3600" b="1" dirty="0">
                <a:solidFill>
                  <a:srgbClr val="FFFFFF"/>
                </a:solidFill>
                <a:effectLst>
                  <a:glow rad="101600">
                    <a:schemeClr val="tx1">
                      <a:alpha val="75000"/>
                    </a:schemeClr>
                  </a:glow>
                </a:effectLst>
                <a:latin typeface="Arial" panose="020B0604020202020204" pitchFamily="34" charset="0"/>
                <a:ea typeface="ヒラギノ角ゴ Pro W3" charset="0"/>
                <a:cs typeface="Arial" panose="020B0604020202020204" pitchFamily="34" charset="0"/>
              </a:rPr>
              <a:t>وماذا عن كل الناس الذين يعرفون الله؟)</a:t>
            </a:r>
            <a:endParaRPr lang="en-US" sz="3600" b="1" dirty="0">
              <a:solidFill>
                <a:srgbClr val="FFFFFF"/>
              </a:solidFill>
              <a:effectLst>
                <a:glow rad="101600">
                  <a:schemeClr val="tx1">
                    <a:alpha val="75000"/>
                  </a:schemeClr>
                </a:glow>
              </a:effectLst>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322498882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Text Box 3"/>
          <p:cNvSpPr txBox="1">
            <a:spLocks noChangeArrowheads="1"/>
          </p:cNvSpPr>
          <p:nvPr/>
        </p:nvSpPr>
        <p:spPr bwMode="auto">
          <a:xfrm>
            <a:off x="0" y="1981200"/>
            <a:ext cx="9144000" cy="862013"/>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إرميا 31: 31- 34 (لإسرائيل)</a:t>
            </a:r>
            <a:endParaRPr kumimoji="0" lang="en-US" sz="5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8548" name="Text Box 4"/>
          <p:cNvSpPr txBox="1">
            <a:spLocks noChangeArrowheads="1"/>
          </p:cNvSpPr>
          <p:nvPr/>
        </p:nvSpPr>
        <p:spPr bwMode="auto">
          <a:xfrm>
            <a:off x="1066800" y="3048000"/>
            <a:ext cx="73152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’عهد أبدي’</a:t>
            </a:r>
            <a:endParaRPr kumimoji="0" lang="en-US"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8549" name="Text Box 5"/>
          <p:cNvSpPr txBox="1">
            <a:spLocks noChangeArrowheads="1"/>
          </p:cNvSpPr>
          <p:nvPr/>
        </p:nvSpPr>
        <p:spPr bwMode="auto">
          <a:xfrm>
            <a:off x="5562600" y="3429000"/>
            <a:ext cx="30480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mr-IN" altLang="ja-JP"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Times New Roman" charset="0"/>
                <a:ea typeface="ＭＳ Ｐゴシック" charset="0"/>
              </a:rPr>
              <a:t>'</a:t>
            </a:r>
            <a:r>
              <a:rPr kumimoji="0" lang="ar-JO"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قلبًا جديدًا</a:t>
            </a:r>
            <a:r>
              <a:rPr kumimoji="0" lang="mr-IN" altLang="ja-JP"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Times New Roman" charset="0"/>
                <a:ea typeface="ＭＳ Ｐゴシック" charset="0"/>
              </a:rPr>
              <a:t>'</a:t>
            </a:r>
            <a:endParaRPr kumimoji="0" lang="en-US"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Times New Roman" charset="0"/>
              <a:ea typeface="ＭＳ Ｐゴシック" charset="0"/>
            </a:endParaRPr>
          </a:p>
        </p:txBody>
      </p:sp>
      <p:sp>
        <p:nvSpPr>
          <p:cNvPr id="108550" name="Text Box 6"/>
          <p:cNvSpPr txBox="1">
            <a:spLocks noChangeArrowheads="1"/>
          </p:cNvSpPr>
          <p:nvPr/>
        </p:nvSpPr>
        <p:spPr bwMode="auto">
          <a:xfrm>
            <a:off x="838200" y="39624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’روحًا جديدة’</a:t>
            </a:r>
            <a:endParaRPr kumimoji="0" lang="en-US"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8551" name="Text Box 7"/>
          <p:cNvSpPr txBox="1">
            <a:spLocks noChangeArrowheads="1"/>
          </p:cNvSpPr>
          <p:nvPr/>
        </p:nvSpPr>
        <p:spPr bwMode="auto">
          <a:xfrm>
            <a:off x="609600" y="48768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a:t>
            </a:r>
            <a:endParaRPr kumimoji="0" lang="en-US"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8552" name="Text Box 8"/>
          <p:cNvSpPr txBox="1">
            <a:spLocks noChangeArrowheads="1"/>
          </p:cNvSpPr>
          <p:nvPr/>
        </p:nvSpPr>
        <p:spPr bwMode="auto">
          <a:xfrm>
            <a:off x="3962400" y="46482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Times New Roman" charset="0"/>
                <a:ea typeface="ＭＳ Ｐゴシック" charset="0"/>
              </a:rPr>
              <a:t>طة</a:t>
            </a:r>
            <a:r>
              <a:rPr kumimoji="0" lang="ar-JO"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’عهد سلام’</a:t>
            </a:r>
            <a:endParaRPr kumimoji="0" lang="en-US"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Times New Roman" charset="0"/>
              <a:ea typeface="ＭＳ Ｐゴシック" charset="0"/>
            </a:endParaRPr>
          </a:p>
        </p:txBody>
      </p:sp>
      <p:sp>
        <p:nvSpPr>
          <p:cNvPr id="108553" name="Text Box 9"/>
          <p:cNvSpPr txBox="1">
            <a:spLocks noChangeArrowheads="1"/>
          </p:cNvSpPr>
          <p:nvPr/>
        </p:nvSpPr>
        <p:spPr bwMode="auto">
          <a:xfrm>
            <a:off x="0" y="5638800"/>
            <a:ext cx="9144000" cy="854075"/>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لوقا 22: 20 (للكنيسة)</a:t>
            </a:r>
            <a:endParaRPr kumimoji="0" lang="en-US" sz="5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 name="Title 9"/>
          <p:cNvSpPr>
            <a:spLocks noGrp="1"/>
          </p:cNvSpPr>
          <p:nvPr>
            <p:ph type="title" idx="4294967295"/>
          </p:nvPr>
        </p:nvSpPr>
        <p:spPr>
          <a:xfrm>
            <a:off x="0" y="304800"/>
            <a:ext cx="9144000" cy="862013"/>
          </a:xfrm>
        </p:spPr>
        <p:txBody>
          <a:bodyPr>
            <a:spAutoFit/>
          </a:bodyPr>
          <a:lstStyle/>
          <a:p>
            <a:pPr>
              <a:spcBef>
                <a:spcPct val="50000"/>
              </a:spcBef>
              <a:defRPr/>
            </a:pPr>
            <a:r>
              <a:rPr lang="ar-JO" sz="5000" dirty="0">
                <a:solidFill>
                  <a:srgbClr val="FFFF00"/>
                </a:solidFill>
                <a:latin typeface="Arial" panose="020B0604020202020204" pitchFamily="34" charset="0"/>
                <a:ea typeface="ＭＳ Ｐゴシック" charset="0"/>
                <a:cs typeface="Arial" panose="020B0604020202020204" pitchFamily="34" charset="0"/>
              </a:rPr>
              <a:t>كيف نتصالح؟</a:t>
            </a:r>
            <a:endParaRPr lang="en-US" sz="5000"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10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8547"/>
                                        </p:tgtEl>
                                        <p:attrNameLst>
                                          <p:attrName>style.visibility</p:attrName>
                                        </p:attrNameLst>
                                      </p:cBhvr>
                                      <p:to>
                                        <p:strVal val="visible"/>
                                      </p:to>
                                    </p:set>
                                    <p:animEffect transition="in" filter="dissolve">
                                      <p:cBhvr>
                                        <p:cTn id="7" dur="500"/>
                                        <p:tgtEl>
                                          <p:spTgt spid="1085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8553"/>
                                        </p:tgtEl>
                                        <p:attrNameLst>
                                          <p:attrName>style.visibility</p:attrName>
                                        </p:attrNameLst>
                                      </p:cBhvr>
                                      <p:to>
                                        <p:strVal val="visible"/>
                                      </p:to>
                                    </p:set>
                                    <p:animEffect transition="in" filter="dissolve">
                                      <p:cBhvr>
                                        <p:cTn id="12" dur="500"/>
                                        <p:tgtEl>
                                          <p:spTgt spid="1085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5" presetClass="entr" presetSubtype="0" fill="hold" grpId="0" nodeType="clickEffect">
                                  <p:stCondLst>
                                    <p:cond delay="0"/>
                                  </p:stCondLst>
                                  <p:childTnLst>
                                    <p:set>
                                      <p:cBhvr>
                                        <p:cTn id="16" dur="1" fill="hold">
                                          <p:stCondLst>
                                            <p:cond delay="0"/>
                                          </p:stCondLst>
                                        </p:cTn>
                                        <p:tgtEl>
                                          <p:spTgt spid="108548"/>
                                        </p:tgtEl>
                                        <p:attrNameLst>
                                          <p:attrName>style.visibility</p:attrName>
                                        </p:attrNameLst>
                                      </p:cBhvr>
                                      <p:to>
                                        <p:strVal val="visible"/>
                                      </p:to>
                                    </p:set>
                                    <p:anim calcmode="lin" valueType="num">
                                      <p:cBhvr>
                                        <p:cTn id="17" dur="1000" fill="hold"/>
                                        <p:tgtEl>
                                          <p:spTgt spid="108548"/>
                                        </p:tgtEl>
                                        <p:attrNameLst>
                                          <p:attrName>ppt_w</p:attrName>
                                        </p:attrNameLst>
                                      </p:cBhvr>
                                      <p:tavLst>
                                        <p:tav tm="0">
                                          <p:val>
                                            <p:fltVal val="0"/>
                                          </p:val>
                                        </p:tav>
                                        <p:tav tm="100000">
                                          <p:val>
                                            <p:strVal val="#ppt_w"/>
                                          </p:val>
                                        </p:tav>
                                      </p:tavLst>
                                    </p:anim>
                                    <p:anim calcmode="lin" valueType="num">
                                      <p:cBhvr>
                                        <p:cTn id="18" dur="1000" fill="hold"/>
                                        <p:tgtEl>
                                          <p:spTgt spid="108548"/>
                                        </p:tgtEl>
                                        <p:attrNameLst>
                                          <p:attrName>ppt_h</p:attrName>
                                        </p:attrNameLst>
                                      </p:cBhvr>
                                      <p:tavLst>
                                        <p:tav tm="0">
                                          <p:val>
                                            <p:fltVal val="0"/>
                                          </p:val>
                                        </p:tav>
                                        <p:tav tm="100000">
                                          <p:val>
                                            <p:strVal val="#ppt_h"/>
                                          </p:val>
                                        </p:tav>
                                      </p:tavLst>
                                    </p:anim>
                                    <p:anim calcmode="lin" valueType="num">
                                      <p:cBhvr>
                                        <p:cTn id="19" dur="1000" fill="hold"/>
                                        <p:tgtEl>
                                          <p:spTgt spid="108548"/>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10854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5" presetClass="entr" presetSubtype="0" fill="hold" grpId="0" nodeType="clickEffect">
                                  <p:stCondLst>
                                    <p:cond delay="0"/>
                                  </p:stCondLst>
                                  <p:childTnLst>
                                    <p:set>
                                      <p:cBhvr>
                                        <p:cTn id="24" dur="1" fill="hold">
                                          <p:stCondLst>
                                            <p:cond delay="0"/>
                                          </p:stCondLst>
                                        </p:cTn>
                                        <p:tgtEl>
                                          <p:spTgt spid="108549"/>
                                        </p:tgtEl>
                                        <p:attrNameLst>
                                          <p:attrName>style.visibility</p:attrName>
                                        </p:attrNameLst>
                                      </p:cBhvr>
                                      <p:to>
                                        <p:strVal val="visible"/>
                                      </p:to>
                                    </p:set>
                                    <p:anim calcmode="lin" valueType="num">
                                      <p:cBhvr>
                                        <p:cTn id="25" dur="1000" fill="hold"/>
                                        <p:tgtEl>
                                          <p:spTgt spid="108549"/>
                                        </p:tgtEl>
                                        <p:attrNameLst>
                                          <p:attrName>ppt_w</p:attrName>
                                        </p:attrNameLst>
                                      </p:cBhvr>
                                      <p:tavLst>
                                        <p:tav tm="0">
                                          <p:val>
                                            <p:fltVal val="0"/>
                                          </p:val>
                                        </p:tav>
                                        <p:tav tm="100000">
                                          <p:val>
                                            <p:strVal val="#ppt_w"/>
                                          </p:val>
                                        </p:tav>
                                      </p:tavLst>
                                    </p:anim>
                                    <p:anim calcmode="lin" valueType="num">
                                      <p:cBhvr>
                                        <p:cTn id="26" dur="1000" fill="hold"/>
                                        <p:tgtEl>
                                          <p:spTgt spid="108549"/>
                                        </p:tgtEl>
                                        <p:attrNameLst>
                                          <p:attrName>ppt_h</p:attrName>
                                        </p:attrNameLst>
                                      </p:cBhvr>
                                      <p:tavLst>
                                        <p:tav tm="0">
                                          <p:val>
                                            <p:fltVal val="0"/>
                                          </p:val>
                                        </p:tav>
                                        <p:tav tm="100000">
                                          <p:val>
                                            <p:strVal val="#ppt_h"/>
                                          </p:val>
                                        </p:tav>
                                      </p:tavLst>
                                    </p:anim>
                                    <p:anim calcmode="lin" valueType="num">
                                      <p:cBhvr>
                                        <p:cTn id="27" dur="1000" fill="hold"/>
                                        <p:tgtEl>
                                          <p:spTgt spid="108549"/>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10854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8550"/>
                                        </p:tgtEl>
                                        <p:attrNameLst>
                                          <p:attrName>style.visibility</p:attrName>
                                        </p:attrNameLst>
                                      </p:cBhvr>
                                      <p:to>
                                        <p:strVal val="visible"/>
                                      </p:to>
                                    </p:set>
                                    <p:anim calcmode="lin" valueType="num">
                                      <p:cBhvr>
                                        <p:cTn id="33" dur="1000" fill="hold"/>
                                        <p:tgtEl>
                                          <p:spTgt spid="108550"/>
                                        </p:tgtEl>
                                        <p:attrNameLst>
                                          <p:attrName>ppt_w</p:attrName>
                                        </p:attrNameLst>
                                      </p:cBhvr>
                                      <p:tavLst>
                                        <p:tav tm="0">
                                          <p:val>
                                            <p:fltVal val="0"/>
                                          </p:val>
                                        </p:tav>
                                        <p:tav tm="100000">
                                          <p:val>
                                            <p:strVal val="#ppt_w"/>
                                          </p:val>
                                        </p:tav>
                                      </p:tavLst>
                                    </p:anim>
                                    <p:anim calcmode="lin" valueType="num">
                                      <p:cBhvr>
                                        <p:cTn id="34" dur="1000" fill="hold"/>
                                        <p:tgtEl>
                                          <p:spTgt spid="108550"/>
                                        </p:tgtEl>
                                        <p:attrNameLst>
                                          <p:attrName>ppt_h</p:attrName>
                                        </p:attrNameLst>
                                      </p:cBhvr>
                                      <p:tavLst>
                                        <p:tav tm="0">
                                          <p:val>
                                            <p:fltVal val="0"/>
                                          </p:val>
                                        </p:tav>
                                        <p:tav tm="100000">
                                          <p:val>
                                            <p:strVal val="#ppt_h"/>
                                          </p:val>
                                        </p:tav>
                                      </p:tavLst>
                                    </p:anim>
                                    <p:anim calcmode="lin" valueType="num">
                                      <p:cBhvr>
                                        <p:cTn id="35" dur="1000" fill="hold"/>
                                        <p:tgtEl>
                                          <p:spTgt spid="108550"/>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85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5" presetClass="entr" presetSubtype="0" fill="hold" grpId="0" nodeType="clickEffect">
                                  <p:stCondLst>
                                    <p:cond delay="0"/>
                                  </p:stCondLst>
                                  <p:childTnLst>
                                    <p:set>
                                      <p:cBhvr>
                                        <p:cTn id="40" dur="1" fill="hold">
                                          <p:stCondLst>
                                            <p:cond delay="0"/>
                                          </p:stCondLst>
                                        </p:cTn>
                                        <p:tgtEl>
                                          <p:spTgt spid="108552"/>
                                        </p:tgtEl>
                                        <p:attrNameLst>
                                          <p:attrName>style.visibility</p:attrName>
                                        </p:attrNameLst>
                                      </p:cBhvr>
                                      <p:to>
                                        <p:strVal val="visible"/>
                                      </p:to>
                                    </p:set>
                                    <p:anim calcmode="lin" valueType="num">
                                      <p:cBhvr>
                                        <p:cTn id="41" dur="1000" fill="hold"/>
                                        <p:tgtEl>
                                          <p:spTgt spid="108552"/>
                                        </p:tgtEl>
                                        <p:attrNameLst>
                                          <p:attrName>ppt_w</p:attrName>
                                        </p:attrNameLst>
                                      </p:cBhvr>
                                      <p:tavLst>
                                        <p:tav tm="0">
                                          <p:val>
                                            <p:fltVal val="0"/>
                                          </p:val>
                                        </p:tav>
                                        <p:tav tm="100000">
                                          <p:val>
                                            <p:strVal val="#ppt_w"/>
                                          </p:val>
                                        </p:tav>
                                      </p:tavLst>
                                    </p:anim>
                                    <p:anim calcmode="lin" valueType="num">
                                      <p:cBhvr>
                                        <p:cTn id="42" dur="1000" fill="hold"/>
                                        <p:tgtEl>
                                          <p:spTgt spid="108552"/>
                                        </p:tgtEl>
                                        <p:attrNameLst>
                                          <p:attrName>ppt_h</p:attrName>
                                        </p:attrNameLst>
                                      </p:cBhvr>
                                      <p:tavLst>
                                        <p:tav tm="0">
                                          <p:val>
                                            <p:fltVal val="0"/>
                                          </p:val>
                                        </p:tav>
                                        <p:tav tm="100000">
                                          <p:val>
                                            <p:strVal val="#ppt_h"/>
                                          </p:val>
                                        </p:tav>
                                      </p:tavLst>
                                    </p:anim>
                                    <p:anim calcmode="lin" valueType="num">
                                      <p:cBhvr>
                                        <p:cTn id="43" dur="1000" fill="hold"/>
                                        <p:tgtEl>
                                          <p:spTgt spid="108552"/>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10855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5" presetClass="entr" presetSubtype="0" fill="hold" grpId="0" nodeType="clickEffect">
                                  <p:stCondLst>
                                    <p:cond delay="0"/>
                                  </p:stCondLst>
                                  <p:childTnLst>
                                    <p:set>
                                      <p:cBhvr>
                                        <p:cTn id="48" dur="1" fill="hold">
                                          <p:stCondLst>
                                            <p:cond delay="0"/>
                                          </p:stCondLst>
                                        </p:cTn>
                                        <p:tgtEl>
                                          <p:spTgt spid="108551"/>
                                        </p:tgtEl>
                                        <p:attrNameLst>
                                          <p:attrName>style.visibility</p:attrName>
                                        </p:attrNameLst>
                                      </p:cBhvr>
                                      <p:to>
                                        <p:strVal val="visible"/>
                                      </p:to>
                                    </p:set>
                                    <p:anim calcmode="lin" valueType="num">
                                      <p:cBhvr>
                                        <p:cTn id="49" dur="1000" fill="hold"/>
                                        <p:tgtEl>
                                          <p:spTgt spid="108551"/>
                                        </p:tgtEl>
                                        <p:attrNameLst>
                                          <p:attrName>ppt_w</p:attrName>
                                        </p:attrNameLst>
                                      </p:cBhvr>
                                      <p:tavLst>
                                        <p:tav tm="0">
                                          <p:val>
                                            <p:fltVal val="0"/>
                                          </p:val>
                                        </p:tav>
                                        <p:tav tm="100000">
                                          <p:val>
                                            <p:strVal val="#ppt_w"/>
                                          </p:val>
                                        </p:tav>
                                      </p:tavLst>
                                    </p:anim>
                                    <p:anim calcmode="lin" valueType="num">
                                      <p:cBhvr>
                                        <p:cTn id="50" dur="1000" fill="hold"/>
                                        <p:tgtEl>
                                          <p:spTgt spid="108551"/>
                                        </p:tgtEl>
                                        <p:attrNameLst>
                                          <p:attrName>ppt_h</p:attrName>
                                        </p:attrNameLst>
                                      </p:cBhvr>
                                      <p:tavLst>
                                        <p:tav tm="0">
                                          <p:val>
                                            <p:fltVal val="0"/>
                                          </p:val>
                                        </p:tav>
                                        <p:tav tm="100000">
                                          <p:val>
                                            <p:strVal val="#ppt_h"/>
                                          </p:val>
                                        </p:tav>
                                      </p:tavLst>
                                    </p:anim>
                                    <p:anim calcmode="lin" valueType="num">
                                      <p:cBhvr>
                                        <p:cTn id="51" dur="1000" fill="hold"/>
                                        <p:tgtEl>
                                          <p:spTgt spid="108551"/>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10855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7" grpId="0" animBg="1" autoUpdateAnimBg="0"/>
      <p:bldP spid="108548" grpId="0" autoUpdateAnimBg="0"/>
      <p:bldP spid="108549" grpId="0" autoUpdateAnimBg="0"/>
      <p:bldP spid="108550" grpId="0" autoUpdateAnimBg="0"/>
      <p:bldP spid="108551" grpId="0" autoUpdateAnimBg="0"/>
      <p:bldP spid="108552" grpId="0" autoUpdateAnimBg="0"/>
      <p:bldP spid="108553" grpId="0" animBg="1"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Text Box 14"/>
          <p:cNvSpPr txBox="1">
            <a:spLocks noChangeArrowheads="1"/>
          </p:cNvSpPr>
          <p:nvPr/>
        </p:nvSpPr>
        <p:spPr bwMode="auto">
          <a:xfrm>
            <a:off x="8297863" y="0"/>
            <a:ext cx="8524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477</a:t>
            </a:r>
            <a:endParaRPr kumimoji="0" lang="en-US" sz="2400" b="1"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232450" name="Text Box 17"/>
          <p:cNvSpPr txBox="1">
            <a:spLocks noChangeArrowheads="1"/>
          </p:cNvSpPr>
          <p:nvPr/>
        </p:nvSpPr>
        <p:spPr bwMode="auto">
          <a:xfrm>
            <a:off x="228600" y="1428750"/>
            <a:ext cx="4800600" cy="2831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8775" marR="0" lvl="0" indent="-358775" algn="r" defTabSz="914400" rtl="0" eaLnBrk="1" fontAlgn="base" latinLnBrk="0" hangingPunct="1">
              <a:lnSpc>
                <a:spcPct val="100000"/>
              </a:lnSpc>
              <a:spcBef>
                <a:spcPts val="238"/>
              </a:spcBef>
              <a:spcAft>
                <a:spcPct val="0"/>
              </a:spcAft>
              <a:buClrTx/>
              <a:buSzTx/>
              <a:buFontTx/>
              <a:buNone/>
              <a:tabLst/>
              <a:defRPr/>
            </a:pPr>
            <a:r>
              <a:rPr kumimoji="0" lang="ar-JO" sz="2400" b="1" i="0" u="none" strike="noStrike" kern="1200" cap="none" spc="0" normalizeH="0" baseline="0" noProof="0" dirty="0">
                <a:ln>
                  <a:noFill/>
                </a:ln>
                <a:solidFill>
                  <a:srgbClr val="660066"/>
                </a:solidFill>
                <a:effectLst/>
                <a:uLnTx/>
                <a:uFillTx/>
                <a:latin typeface="Arial" charset="0"/>
                <a:ea typeface="ＭＳ Ｐゴシック" charset="0"/>
              </a:rPr>
              <a:t>تمّت</a:t>
            </a:r>
            <a:endParaRPr kumimoji="0" lang="en-US" sz="2400" b="1" i="0" u="none" strike="noStrike" kern="1200" cap="none" spc="0" normalizeH="0" baseline="0" noProof="0" dirty="0">
              <a:ln>
                <a:noFill/>
              </a:ln>
              <a:solidFill>
                <a:srgbClr val="660066"/>
              </a:solidFill>
              <a:effectLst/>
              <a:uLnTx/>
              <a:uFillTx/>
              <a:latin typeface="Arial" charset="0"/>
              <a:ea typeface="ＭＳ Ｐゴシック"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سكنى الروح القدس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    (إر 31: 33 مع حز 36: 27)</a:t>
            </a:r>
            <a:endParaRPr kumimoji="0" lang="en-US" sz="2400" b="1" i="0" u="none" strike="noStrike" kern="1200" cap="none" spc="0" normalizeH="0" baseline="0" noProof="0" dirty="0">
              <a:ln>
                <a:noFill/>
              </a:ln>
              <a:solidFill>
                <a:prstClr val="black"/>
              </a:solidFill>
              <a:effectLst/>
              <a:uLnTx/>
              <a:uFillTx/>
              <a:latin typeface="Arial" charset="0"/>
              <a:ea typeface="ＭＳ Ｐゴシック"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طبيعة، قلب و فكر جديد</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    (إر 31: 33، أش 59: 21)</a:t>
            </a:r>
            <a:endParaRPr kumimoji="0" lang="en-US" sz="2400" b="1" i="0" u="none" strike="noStrike" kern="1200" cap="none" spc="0" normalizeH="0" baseline="0" noProof="0" dirty="0">
              <a:ln>
                <a:noFill/>
              </a:ln>
              <a:solidFill>
                <a:prstClr val="black"/>
              </a:solidFill>
              <a:effectLst/>
              <a:uLnTx/>
              <a:uFillTx/>
              <a:latin typeface="Arial" charset="0"/>
              <a:ea typeface="ＭＳ Ｐゴシック"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غفران الخطايا</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    (إر 31: 34ب</a:t>
            </a:r>
            <a:r>
              <a:rPr kumimoji="0" lang="en-US" sz="2400" b="1" i="0" u="none" strike="noStrike" kern="1200" cap="none" spc="0" normalizeH="0" baseline="0" noProof="0" dirty="0">
                <a:ln>
                  <a:noFill/>
                </a:ln>
                <a:solidFill>
                  <a:prstClr val="black"/>
                </a:solidFill>
                <a:effectLst/>
                <a:uLnTx/>
                <a:uFillTx/>
                <a:latin typeface="Arial" charset="0"/>
                <a:ea typeface="ＭＳ Ｐゴシック" charset="0"/>
              </a:rPr>
              <a:t>(</a:t>
            </a:r>
          </a:p>
        </p:txBody>
      </p:sp>
      <p:sp>
        <p:nvSpPr>
          <p:cNvPr id="232451" name="Text Box 18"/>
          <p:cNvSpPr txBox="1">
            <a:spLocks noChangeArrowheads="1"/>
          </p:cNvSpPr>
          <p:nvPr/>
        </p:nvSpPr>
        <p:spPr bwMode="auto">
          <a:xfrm>
            <a:off x="228600" y="4429125"/>
            <a:ext cx="4652963" cy="20415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8775" marR="0" lvl="0" indent="-358775" algn="r" defTabSz="914400" rtl="0" eaLnBrk="1" fontAlgn="base" latinLnBrk="0" hangingPunct="1">
              <a:lnSpc>
                <a:spcPct val="100000"/>
              </a:lnSpc>
              <a:spcBef>
                <a:spcPts val="238"/>
              </a:spcBef>
              <a:spcAft>
                <a:spcPct val="0"/>
              </a:spcAft>
              <a:buClrTx/>
              <a:buSzTx/>
              <a:buFontTx/>
              <a:buNone/>
              <a:tabLst/>
              <a:defRPr/>
            </a:pPr>
            <a:r>
              <a:rPr kumimoji="0" lang="ar-JO" sz="2400" b="1" i="0" u="none" strike="noStrike" kern="1200" cap="none" spc="0" normalizeH="0" baseline="0" noProof="0" dirty="0">
                <a:ln>
                  <a:noFill/>
                </a:ln>
                <a:solidFill>
                  <a:srgbClr val="660066"/>
                </a:solidFill>
                <a:effectLst/>
                <a:uLnTx/>
                <a:uFillTx/>
                <a:latin typeface="Arial" charset="0"/>
                <a:ea typeface="ＭＳ Ｐゴシック" charset="0"/>
              </a:rPr>
              <a:t>لم تتم بعد</a:t>
            </a:r>
            <a:endParaRPr kumimoji="0" lang="en-US" sz="2400" b="1" i="0" u="none" strike="noStrike" kern="1200" cap="none" spc="0" normalizeH="0" baseline="0" noProof="0" dirty="0">
              <a:ln>
                <a:noFill/>
              </a:ln>
              <a:solidFill>
                <a:srgbClr val="660066"/>
              </a:solidFill>
              <a:effectLst/>
              <a:uLnTx/>
              <a:uFillTx/>
              <a:latin typeface="Arial" charset="0"/>
              <a:ea typeface="ＭＳ Ｐゴシック"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كل شخص سيعرف الرب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    (إر 31: 34أ)</a:t>
            </a:r>
            <a:endParaRPr kumimoji="0" lang="en-US" sz="2400" b="1" i="0" u="none" strike="noStrike" kern="1200" cap="none" spc="0" normalizeH="0" baseline="0" noProof="0" dirty="0">
              <a:ln>
                <a:noFill/>
              </a:ln>
              <a:solidFill>
                <a:prstClr val="black"/>
              </a:solidFill>
              <a:effectLst/>
              <a:uLnTx/>
              <a:uFillTx/>
              <a:latin typeface="Arial" charset="0"/>
              <a:ea typeface="ＭＳ Ｐゴシック"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ستتحد إسرائيل و يهوذا ثانية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charset="0"/>
                <a:ea typeface="ＭＳ Ｐゴシック" charset="0"/>
              </a:rPr>
              <a:t>    (إر 31: 31)</a:t>
            </a:r>
            <a:endParaRPr kumimoji="0" lang="en-US" sz="2400" b="1"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232452" name="Title 6"/>
          <p:cNvSpPr>
            <a:spLocks noGrp="1"/>
          </p:cNvSpPr>
          <p:nvPr>
            <p:ph type="title"/>
          </p:nvPr>
        </p:nvSpPr>
        <p:spPr/>
        <p:txBody>
          <a:bodyPr/>
          <a:lstStyle/>
          <a:p>
            <a:r>
              <a:rPr lang="ar-JO" sz="4000" b="1" dirty="0">
                <a:solidFill>
                  <a:schemeClr val="tx1"/>
                </a:solidFill>
                <a:latin typeface="Arial" charset="0"/>
                <a:ea typeface="ＭＳ Ｐゴシック" charset="0"/>
                <a:cs typeface="Arial" charset="0"/>
              </a:rPr>
              <a:t>الأحكام</a:t>
            </a:r>
            <a:endParaRPr lang="en-US" sz="4000" b="1" dirty="0">
              <a:solidFill>
                <a:schemeClr val="tx1"/>
              </a:solidFill>
              <a:latin typeface="Arial" charset="0"/>
              <a:ea typeface="ＭＳ Ｐゴシック" charset="0"/>
              <a:cs typeface="Arial" charset="0"/>
            </a:endParaRPr>
          </a:p>
        </p:txBody>
      </p:sp>
      <p:pic>
        <p:nvPicPr>
          <p:cNvPr id="10241" name="Picture 1"/>
          <p:cNvPicPr>
            <a:picLocks noChangeAspect="1" noChangeArrowheads="1"/>
          </p:cNvPicPr>
          <p:nvPr/>
        </p:nvPicPr>
        <p:blipFill>
          <a:blip r:embed="rId3"/>
          <a:srcRect/>
          <a:stretch>
            <a:fillRect/>
          </a:stretch>
        </p:blipFill>
        <p:spPr bwMode="auto">
          <a:xfrm>
            <a:off x="5094288" y="1524000"/>
            <a:ext cx="3821112" cy="4572000"/>
          </a:xfrm>
          <a:prstGeom prst="rect">
            <a:avLst/>
          </a:prstGeom>
          <a:noFill/>
          <a:ln w="101600">
            <a:solidFill>
              <a:schemeClr val="bg2">
                <a:lumMod val="90000"/>
              </a:schemeClr>
            </a:solidFill>
            <a:miter lim="800000"/>
            <a:headEnd/>
            <a:tailEnd/>
          </a:ln>
        </p:spPr>
      </p:pic>
    </p:spTree>
    <p:extLst>
      <p:ext uri="{BB962C8B-B14F-4D97-AF65-F5344CB8AC3E}">
        <p14:creationId xmlns:p14="http://schemas.microsoft.com/office/powerpoint/2010/main" val="368953876"/>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Grp="1" noChangeArrowheads="1"/>
          </p:cNvSpPr>
          <p:nvPr>
            <p:ph type="title"/>
          </p:nvPr>
        </p:nvSpPr>
        <p:spPr/>
        <p:txBody>
          <a:bodyPr/>
          <a:lstStyle/>
          <a:p>
            <a:r>
              <a:rPr lang="ar-JO" sz="4000" b="1" dirty="0">
                <a:solidFill>
                  <a:schemeClr val="tx1"/>
                </a:solidFill>
                <a:latin typeface="Arial" panose="020B0604020202020204" pitchFamily="34" charset="0"/>
                <a:ea typeface="ＭＳ Ｐゴシック" charset="0"/>
                <a:cs typeface="Arial" panose="020B0604020202020204" pitchFamily="34" charset="0"/>
              </a:rPr>
              <a:t>آراء عن زمن التحقيق</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34499" name="Text Box 17"/>
          <p:cNvSpPr txBox="1">
            <a:spLocks noChangeArrowheads="1"/>
          </p:cNvSpPr>
          <p:nvPr/>
        </p:nvSpPr>
        <p:spPr bwMode="auto">
          <a:xfrm>
            <a:off x="228600" y="5786438"/>
            <a:ext cx="6719664"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i="0" u="sng" strike="noStrike" kern="1200" cap="none" spc="0" normalizeH="0" baseline="0" noProof="0" dirty="0">
                <a:ln>
                  <a:noFill/>
                </a:ln>
                <a:solidFill>
                  <a:srgbClr val="660066"/>
                </a:solidFill>
                <a:effectLst/>
                <a:uLnTx/>
                <a:uFillTx/>
                <a:latin typeface="Arial" charset="0"/>
                <a:ea typeface="ＭＳ Ｐゴシック" charset="0"/>
                <a:cs typeface="Arial" panose="020B0604020202020204" pitchFamily="34" charset="0"/>
              </a:rPr>
              <a:t>2. التحقيق الكامل بعد عودة المسيح.</a:t>
            </a:r>
            <a:endParaRPr kumimoji="0" lang="en-US" sz="2400" b="1" i="0" u="sng"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sp>
        <p:nvSpPr>
          <p:cNvPr id="234500" name="Text Box 17"/>
          <p:cNvSpPr txBox="1">
            <a:spLocks noChangeArrowheads="1"/>
          </p:cNvSpPr>
          <p:nvPr/>
        </p:nvSpPr>
        <p:spPr bwMode="auto">
          <a:xfrm>
            <a:off x="657225" y="3354388"/>
            <a:ext cx="7953375"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 عهد جديد واحد فقط لإسرائيل (داربي).</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ب. عهدان جديدان: واحد لإسرائيل والآخر للكنيسة (شيفر)</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 عهد واحد جديد ذو تطبيقين: أولاً لإسرائيل وثانيًا للكنيسة.</a:t>
            </a:r>
            <a:endParaRPr kumimoji="0" lang="en-US" sz="2400" b="1"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234501" name="Text Box 17"/>
          <p:cNvSpPr txBox="1">
            <a:spLocks noChangeArrowheads="1"/>
          </p:cNvSpPr>
          <p:nvPr/>
        </p:nvSpPr>
        <p:spPr bwMode="auto">
          <a:xfrm>
            <a:off x="228600" y="1447800"/>
            <a:ext cx="8610600"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l" defTabSz="914400" rtl="0" eaLnBrk="1" fontAlgn="base" latinLnBrk="0" hangingPunct="1">
              <a:lnSpc>
                <a:spcPct val="100000"/>
              </a:lnSpc>
              <a:spcBef>
                <a:spcPct val="50000"/>
              </a:spcBef>
              <a:spcAft>
                <a:spcPct val="0"/>
              </a:spcAft>
              <a:buClrTx/>
              <a:buSzTx/>
              <a:buFontTx/>
              <a:buNone/>
              <a:tabLst/>
              <a:defRPr/>
            </a:pPr>
            <a:endParaRPr kumimoji="0" lang="ar-SA"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ctr" defTabSz="914400" rtl="0" eaLnBrk="1" fontAlgn="base" latinLnBrk="0" hangingPunct="1">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غالبًا ما يقول أتباع اللا ألفية أن جميع شروط العهد الجديد يتم تنفيذها الان في الكنيسة التي يعتبرونها "إسرائيل الجديدة." لكن هل هم كذلك؟</a:t>
            </a:r>
          </a:p>
          <a:p>
            <a:pPr marL="342900" marR="0" lvl="0" indent="-342900" algn="r" defTabSz="914400" rtl="1" eaLnBrk="1" fontAlgn="base" latinLnBrk="0" hangingPunct="1">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1.	</a:t>
            </a:r>
            <a:r>
              <a:rPr kumimoji="0" lang="ar-SA" sz="2400" b="1" i="0" u="sng"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تحقيق جزئي في عصر الكنيسة الحالي</a:t>
            </a:r>
          </a:p>
        </p:txBody>
      </p:sp>
      <p:pic>
        <p:nvPicPr>
          <p:cNvPr id="23450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391400" y="5783263"/>
            <a:ext cx="1624013" cy="1074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4503" name="Text Box 4"/>
          <p:cNvSpPr txBox="1">
            <a:spLocks noChangeArrowheads="1"/>
          </p:cNvSpPr>
          <p:nvPr/>
        </p:nvSpPr>
        <p:spPr bwMode="auto">
          <a:xfrm>
            <a:off x="8359775" y="201613"/>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charset="0"/>
                <a:ea typeface="ＭＳ Ｐゴシック" charset="0"/>
              </a:rPr>
              <a:t>477</a:t>
            </a:r>
          </a:p>
        </p:txBody>
      </p:sp>
    </p:spTree>
    <p:extLst>
      <p:ext uri="{BB962C8B-B14F-4D97-AF65-F5344CB8AC3E}">
        <p14:creationId xmlns:p14="http://schemas.microsoft.com/office/powerpoint/2010/main" val="400632579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7" charset="0"/>
              <a:ea typeface="ＭＳ Ｐゴシック" pitchFamily="-107" charset="-128"/>
              <a:cs typeface="ＭＳ Ｐゴシック" pitchFamily="-107" charset="-128"/>
            </a:endParaRPr>
          </a:p>
        </p:txBody>
      </p:sp>
      <p:graphicFrame>
        <p:nvGraphicFramePr>
          <p:cNvPr id="6148" name="Group 4"/>
          <p:cNvGraphicFramePr>
            <a:graphicFrameLocks noGrp="1"/>
          </p:cNvGraphicFramePr>
          <p:nvPr/>
        </p:nvGraphicFramePr>
        <p:xfrm>
          <a:off x="67235" y="0"/>
          <a:ext cx="9076765" cy="6748463"/>
        </p:xfrm>
        <a:graphic>
          <a:graphicData uri="http://schemas.openxmlformats.org/drawingml/2006/table">
            <a:tbl>
              <a:tblPr/>
              <a:tblGrid>
                <a:gridCol w="1266265">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charset="0"/>
                          <a:ea typeface="SimSun" charset="0"/>
                          <a:cs typeface="SimSun" charset="0"/>
                        </a:rPr>
                        <a:t>النظرة</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charset="0"/>
                          <a:ea typeface="SimSun" charset="0"/>
                          <a:cs typeface="SimSun" charset="0"/>
                        </a:rPr>
                        <a:t>التفسير</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charset="0"/>
                          <a:ea typeface="SimSun" charset="0"/>
                          <a:cs typeface="SimSun" charset="0"/>
                        </a:rPr>
                        <a:t>المدرسة و العلماء</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charset="0"/>
                          <a:ea typeface="SimSun" charset="0"/>
                          <a:cs typeface="SimSun" charset="0"/>
                        </a:rPr>
                        <a:t> </a:t>
                      </a:r>
                      <a:r>
                        <a:rPr kumimoji="0" lang="ar-JO" sz="2000" b="1" i="0" u="none" strike="noStrike" cap="none" normalizeH="0" baseline="0" dirty="0">
                          <a:ln>
                            <a:noFill/>
                          </a:ln>
                          <a:solidFill>
                            <a:srgbClr val="FEFEEF"/>
                          </a:solidFill>
                          <a:effectLst/>
                          <a:latin typeface="Arial" charset="0"/>
                          <a:ea typeface="SimSun" charset="0"/>
                          <a:cs typeface="SimSun" charset="0"/>
                        </a:rPr>
                        <a:t>المشاكل</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34623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SimSun" charset="0"/>
                        </a:rPr>
                        <a:t>إعادة صياغة العهد الموسوي</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SimSun" charset="0"/>
                        </a:rPr>
                        <a:t>لا يوجد عهد جديد</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charset="0"/>
                          <a:ea typeface="SimSun" charset="0"/>
                          <a:cs typeface="SimSun" charset="0"/>
                        </a:rPr>
                        <a:t>النقدية :</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fr-FR"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كوتيورير</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دوم</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شميدت</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بوتر</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1. رفض التمايزات النصية في العهدين</a:t>
                      </a:r>
                      <a:endParaRPr kumimoji="0" lang="fr-FR" sz="1800" b="1" i="0" u="none" strike="noStrike" cap="none" normalizeH="0" baseline="0" dirty="0">
                        <a:ln>
                          <a:noFill/>
                        </a:ln>
                        <a:solidFill>
                          <a:schemeClr val="tx1"/>
                        </a:solidFill>
                        <a:effectLst/>
                        <a:latin typeface="Arial" charset="0"/>
                        <a:ea typeface="SimSun" charset="0"/>
                        <a:cs typeface="SimSun"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2. العهد القديم = مشروط</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العهد الجديد = غير مشروط</a:t>
                      </a:r>
                      <a:endParaRPr kumimoji="0" lang="ar-JO" sz="1800" b="1" i="0" u="none" strike="noStrike" cap="none" normalizeH="0" baseline="0" dirty="0">
                        <a:ln>
                          <a:noFill/>
                        </a:ln>
                        <a:solidFill>
                          <a:schemeClr val="tx1"/>
                        </a:solidFill>
                        <a:effectLst/>
                        <a:latin typeface="Arial" charset="0"/>
                        <a:ea typeface="SimSun" charset="0"/>
                        <a:cs typeface="SimSun"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3. العهد القديم = مؤقت، العهد الجديد = أبدي</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4. العهد القديم = خارجي، العهد الجديد = داخلي</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5. العهد القديم = لا يوجد تمكين</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العهد الجديد = تمكين</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6. العهد الجديد = السلام و الإزدهار و الملاذ و الروح (مقاطع متوازية) </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6638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SimSun" charset="0"/>
                        </a:rPr>
                        <a:t>الكنيسة فقط</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SimSun" charset="0"/>
                        </a:rPr>
                        <a:t>لا مشاركة لإسرائيل</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charset="0"/>
                          <a:ea typeface="SimSun" charset="0"/>
                          <a:cs typeface="SimSun" charset="0"/>
                        </a:rPr>
                        <a:t>اللاألفية / بعد الألفية :</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أليس</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كوكس</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سميك</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بويتنر</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1. يرفض معلومات العهد القديم عن مساواة إسرائيل و الكنيسة</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2. قدم العهد الجديد لإسرائيل و لكنه لم يتم لهم</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3. الحاجة الحالية لمعرفة يهوه (لا زلنا نحتاج لطاعة المأمورية العظمى)</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4. أورشليم في 70م مقابل إر 31: 40</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78200" name="Text Box 2"/>
          <p:cNvSpPr txBox="1">
            <a:spLocks noChangeArrowheads="1"/>
          </p:cNvSpPr>
          <p:nvPr/>
        </p:nvSpPr>
        <p:spPr bwMode="auto">
          <a:xfrm>
            <a:off x="7490012" y="0"/>
            <a:ext cx="171272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EEF"/>
                </a:solidFill>
                <a:effectLst/>
                <a:uLnTx/>
                <a:uFillTx/>
                <a:latin typeface="Arial" charset="0"/>
                <a:ea typeface="ＭＳ Ｐゴシック" charset="0"/>
                <a:cs typeface="Arial" charset="0"/>
              </a:rPr>
              <a:t>م ع ق2 499</a:t>
            </a:r>
            <a:endParaRPr kumimoji="0" lang="en-US" sz="2400" b="1" i="0" u="none" strike="noStrike" kern="1200" cap="none" spc="0" normalizeH="0" baseline="0" noProof="0" dirty="0">
              <a:ln>
                <a:noFill/>
              </a:ln>
              <a:solidFill>
                <a:srgbClr val="FEFEEF"/>
              </a:solidFill>
              <a:effectLst/>
              <a:uLnTx/>
              <a:uFillTx/>
              <a:latin typeface="Arial" charset="0"/>
              <a:ea typeface="ＭＳ Ｐゴシック" charset="0"/>
              <a:cs typeface="Arial" charset="0"/>
            </a:endParaRPr>
          </a:p>
        </p:txBody>
      </p:sp>
      <p:sp>
        <p:nvSpPr>
          <p:cNvPr id="178201" name="Title 6"/>
          <p:cNvSpPr>
            <a:spLocks noGrp="1"/>
          </p:cNvSpPr>
          <p:nvPr>
            <p:ph type="title" idx="4294967295"/>
          </p:nvPr>
        </p:nvSpPr>
        <p:spPr>
          <a:xfrm>
            <a:off x="443754" y="2590800"/>
            <a:ext cx="4509246" cy="914400"/>
          </a:xfrm>
          <a:solidFill>
            <a:srgbClr val="000000"/>
          </a:solidFill>
        </p:spPr>
        <p:txBody>
          <a:bodyPr/>
          <a:lstStyle/>
          <a:p>
            <a:pPr eaLnBrk="1" hangingPunct="1"/>
            <a:r>
              <a:rPr lang="ar-JO" sz="2800" b="1" dirty="0">
                <a:solidFill>
                  <a:srgbClr val="FFFFFF"/>
                </a:solidFill>
                <a:latin typeface="Arial" charset="0"/>
                <a:ea typeface="SimSun" charset="0"/>
                <a:cs typeface="SimSun" charset="0"/>
              </a:rPr>
              <a:t>نظريات تتميم العهد الجديد</a:t>
            </a:r>
            <a:endParaRPr lang="en-US" dirty="0">
              <a:latin typeface="Times New Roman" charset="0"/>
              <a:ea typeface="ＭＳ Ｐゴシック" charset="0"/>
              <a:cs typeface="ＭＳ Ｐゴシック" charset="0"/>
            </a:endParaRPr>
          </a:p>
        </p:txBody>
      </p:sp>
      <p:sp>
        <p:nvSpPr>
          <p:cNvPr id="6"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EEF"/>
                </a:solidFill>
                <a:effectLst/>
                <a:uLnTx/>
                <a:uFillTx/>
                <a:latin typeface="Arial" charset="0"/>
                <a:ea typeface="ＭＳ Ｐゴシック" charset="0"/>
                <a:cs typeface="Arial" charset="0"/>
              </a:rPr>
              <a:t>م ع ج 166ث</a:t>
            </a:r>
            <a:endParaRPr kumimoji="0" lang="en-US" sz="2400" b="1" i="0" u="none" strike="noStrike" kern="1200" cap="none" spc="0" normalizeH="0" baseline="0" noProof="0" dirty="0">
              <a:ln>
                <a:noFill/>
              </a:ln>
              <a:solidFill>
                <a:srgbClr val="FEFEE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8676600"/>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9939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المسيا</a:t>
            </a:r>
            <a:endPar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"فَإِنَّنَا لَسْنَا نَكْرِزُ بِأَنْفُسِنَا، بَلْ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بِٱلْمَسِيحِ</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يَسُوعَ رَبًّا، وَلَكِنْ بِأَنْفُسِنَا عَبِيدًا لَكُمْ مِنْ أَجْلِ يَسُوعَ. لِأَنَّ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قَالَ: «أَنْ يُشْرِقَ نُورٌ مِنْ ظُلْمَةٍ»، هُوَ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أَشْرَقَ فِي قُلُوبِنَا، لِإِنَارَةِ مَعْرِفَةِ مَجْدِ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فِي وَجْهِ يَسُوعَ </a:t>
            </a:r>
            <a:r>
              <a:rPr kumimoji="0" lang="ar-JO" sz="2800" b="1" i="0" u="none" strike="noStrike" kern="1200" cap="none" spc="0" normalizeH="0" baseline="0" noProof="0" dirty="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ٱلْمَسِيحِ</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4</a:t>
            </a:r>
            <a:r>
              <a:rPr kumimoji="0" lang="ar-SA"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5-6</a:t>
            </a:r>
            <a:r>
              <a:rPr kumimoji="0" lang="en-US" sz="2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F5B14E84-7E92-E340-A498-05DD6D872D5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829809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7" charset="0"/>
              <a:ea typeface="ＭＳ Ｐゴシック" pitchFamily="-107" charset="-128"/>
              <a:cs typeface="ＭＳ Ｐゴシック" pitchFamily="-107" charset="-128"/>
            </a:endParaRPr>
          </a:p>
        </p:txBody>
      </p:sp>
      <p:graphicFrame>
        <p:nvGraphicFramePr>
          <p:cNvPr id="6148" name="Group 4"/>
          <p:cNvGraphicFramePr>
            <a:graphicFrameLocks noGrp="1"/>
          </p:cNvGraphicFramePr>
          <p:nvPr/>
        </p:nvGraphicFramePr>
        <p:xfrm>
          <a:off x="0" y="1"/>
          <a:ext cx="9144000" cy="6842026"/>
        </p:xfrm>
        <a:graphic>
          <a:graphicData uri="http://schemas.openxmlformats.org/drawingml/2006/table">
            <a:tbl>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55011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charset="0"/>
                          <a:ea typeface="SimSun" charset="0"/>
                          <a:cs typeface="SimSun" charset="0"/>
                        </a:rPr>
                        <a:t>النظرة</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charset="0"/>
                          <a:ea typeface="SimSun" charset="0"/>
                          <a:cs typeface="SimSun" charset="0"/>
                        </a:rPr>
                        <a:t>التفسير</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charset="0"/>
                          <a:ea typeface="SimSun" charset="0"/>
                          <a:cs typeface="SimSun" charset="0"/>
                        </a:rPr>
                        <a:t>المدارس و العلماء</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charset="0"/>
                          <a:ea typeface="SimSun" charset="0"/>
                          <a:cs typeface="SimSun" charset="0"/>
                        </a:rPr>
                        <a:t> </a:t>
                      </a:r>
                      <a:r>
                        <a:rPr kumimoji="0" lang="ar-JO" sz="2000" b="1" i="0" u="none" strike="noStrike" cap="none" normalizeH="0" baseline="0" dirty="0">
                          <a:ln>
                            <a:noFill/>
                          </a:ln>
                          <a:solidFill>
                            <a:srgbClr val="FEFEEF"/>
                          </a:solidFill>
                          <a:effectLst/>
                          <a:latin typeface="Arial" charset="0"/>
                          <a:ea typeface="SimSun" charset="0"/>
                          <a:cs typeface="SimSun" charset="0"/>
                        </a:rPr>
                        <a:t>المشاكل</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148208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إسرائيل فقط</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لا مشاركة للكنيسة</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charset="0"/>
                          <a:ea typeface="SimSun" charset="0"/>
                          <a:cs typeface="SimSun" charset="0"/>
                        </a:rPr>
                        <a:t>التدبيرية الكلاسيكية</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داربي</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 </a:t>
                      </a:r>
                      <a:r>
                        <a:rPr kumimoji="0" lang="ar-JO" sz="1800" b="1" i="0" u="none" strike="noStrike" cap="none" normalizeH="0" baseline="0" dirty="0">
                          <a:ln>
                            <a:noFill/>
                          </a:ln>
                          <a:solidFill>
                            <a:schemeClr val="tx1"/>
                          </a:solidFill>
                          <a:effectLst/>
                          <a:latin typeface="Arial" charset="0"/>
                          <a:ea typeface="SimSun" charset="0"/>
                          <a:cs typeface="SimSun" charset="0"/>
                        </a:rPr>
                        <a:t>ثومبسون</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فون راد</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1. يرفض معلومات العهد الجديد</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كلمات المسيح في العشاء الأخير</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عبارات بولس</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تطبيق سفر العبرانيين على الكنيسة</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itchFamily="34" charset="0"/>
                          <a:ea typeface="SimSun" charset="0"/>
                          <a:cs typeface="Arial" pitchFamily="34" charset="0"/>
                        </a:rPr>
                        <a:t>2</a:t>
                      </a:r>
                      <a:r>
                        <a:rPr kumimoji="0" lang="ar-JO" sz="1800" b="1" i="0" u="none" strike="noStrike" cap="none" normalizeH="0" baseline="0" dirty="0">
                          <a:ln>
                            <a:noFill/>
                          </a:ln>
                          <a:solidFill>
                            <a:schemeClr val="tx1"/>
                          </a:solidFill>
                          <a:effectLst/>
                          <a:latin typeface="Arial" charset="0"/>
                          <a:ea typeface="SimSun" charset="0"/>
                          <a:cs typeface="SimSun" charset="0"/>
                        </a:rPr>
                        <a:t>. يرفض العمل الحالي للروح القدس</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13858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عهدين جديدين</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عهد جديد لإسرائيل و عهد جديد للكنيسة</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charset="0"/>
                          <a:ea typeface="SimSun" charset="0"/>
                          <a:cs typeface="Times New Roman" charset="0"/>
                        </a:rPr>
                        <a:t>التدبيرية بداية 1900 :</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شافير</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والفورد (قديم)</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رايري (قديم</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1. نفس منهجية العهد الجديد في كل من عهدي الكتاب المقدس</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2. هناك تمايز واضح بين إسرائيل و الكنيسة</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3. أساس الغفران متشابه</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4. إذا كان هناك عهدين جديدين فلا يوجد عهد قديم للكنيسة</a:t>
                      </a:r>
                      <a:endParaRPr kumimoji="0" lang="en-US" altLang="ja-JP" sz="1800" b="1" i="0" u="none" strike="noStrike" cap="none" normalizeH="0" baseline="0" dirty="0">
                        <a:ln>
                          <a:noFill/>
                        </a:ln>
                        <a:solidFill>
                          <a:schemeClr val="tx1"/>
                        </a:solidFill>
                        <a:effectLst/>
                        <a:latin typeface="Arial" charset="0"/>
                        <a:ea typeface="SimSun" charset="0"/>
                        <a:cs typeface="SimSun"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5. لا تحصل الكنيسة على وعود إسرائيل</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247692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SimSun" charset="0"/>
                        </a:rPr>
                        <a:t>مساهمة الكنيسة</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111125" marR="0" lvl="0" indent="-111125"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SimSun" charset="0"/>
                        </a:rPr>
                        <a:t>بشكل أساسي لإسرائيل و بشكل ثانوي للكنيسة</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charset="0"/>
                          <a:ea typeface="SimSun" charset="0"/>
                          <a:cs typeface="SimSun" charset="0"/>
                        </a:rPr>
                        <a:t>التدبيرية الحالية :</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كيل</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لامكي</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برايت</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سكوفيلد</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والفورد (كلية دالاس)</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رايري (كلية دالاس)</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آرتشر</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a:t>
                      </a:r>
                      <a:r>
                        <a:rPr kumimoji="0" lang="ar-JO" sz="1800" b="1" i="0" u="none" strike="noStrike" cap="none" normalizeH="0" baseline="0" dirty="0">
                          <a:ln>
                            <a:noFill/>
                          </a:ln>
                          <a:solidFill>
                            <a:schemeClr val="tx1"/>
                          </a:solidFill>
                          <a:effectLst/>
                          <a:latin typeface="Arial" charset="0"/>
                          <a:ea typeface="SimSun" charset="0"/>
                          <a:cs typeface="SimSun" charset="0"/>
                        </a:rPr>
                        <a:t>كايسر</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charset="0"/>
                          <a:ea typeface="SimSun" charset="0"/>
                          <a:cs typeface="SimSun" charset="0"/>
                        </a:rPr>
                        <a:t>الدعم :</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1. التتميم الأستسي مستقبلي – رو 11</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2. يتعامل مع معلومات كل من العهد القديم و العهد الجديد</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3. الغفران و الروح القدس هي بركات يتم اختبارها حالياً</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4. العهد الجديد يمتلك ناموس جديد</a:t>
                      </a: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Times New Roman" charset="0"/>
                        </a:rPr>
                        <a:t>5. تفنيدات الآراء أعلاه</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2802420068"/>
                  </a:ext>
                </a:extLst>
              </a:tr>
            </a:tbl>
          </a:graphicData>
        </a:graphic>
      </p:graphicFrame>
      <p:sp>
        <p:nvSpPr>
          <p:cNvPr id="179225" name="Title 6"/>
          <p:cNvSpPr>
            <a:spLocks noGrp="1"/>
          </p:cNvSpPr>
          <p:nvPr>
            <p:ph type="title" idx="4294967295"/>
          </p:nvPr>
        </p:nvSpPr>
        <p:spPr>
          <a:xfrm>
            <a:off x="0" y="3419381"/>
            <a:ext cx="4495800" cy="990600"/>
          </a:xfrm>
          <a:solidFill>
            <a:srgbClr val="000000"/>
          </a:solidFill>
        </p:spPr>
        <p:txBody>
          <a:bodyPr/>
          <a:lstStyle/>
          <a:p>
            <a:r>
              <a:rPr lang="ar-JO" sz="2800" b="1" dirty="0">
                <a:solidFill>
                  <a:srgbClr val="FFFFFF"/>
                </a:solidFill>
                <a:latin typeface="Arial" charset="0"/>
                <a:ea typeface="SimSun" charset="0"/>
                <a:cs typeface="SimSun" charset="0"/>
              </a:rPr>
              <a:t>نظريات تتميم العهد الجديد</a:t>
            </a:r>
            <a:endParaRPr lang="en-US" dirty="0">
              <a:latin typeface="Times New Roman" charset="0"/>
              <a:ea typeface="ＭＳ Ｐゴシック" charset="0"/>
              <a:cs typeface="ＭＳ Ｐゴシック" charset="0"/>
            </a:endParaRPr>
          </a:p>
        </p:txBody>
      </p:sp>
      <p:sp>
        <p:nvSpPr>
          <p:cNvPr id="6" name="Text Box 2"/>
          <p:cNvSpPr txBox="1">
            <a:spLocks noChangeArrowheads="1"/>
          </p:cNvSpPr>
          <p:nvPr/>
        </p:nvSpPr>
        <p:spPr bwMode="auto">
          <a:xfrm>
            <a:off x="7624482" y="0"/>
            <a:ext cx="157825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EEF"/>
                </a:solidFill>
                <a:effectLst/>
                <a:uLnTx/>
                <a:uFillTx/>
                <a:latin typeface="Arial" charset="0"/>
                <a:ea typeface="ＭＳ Ｐゴシック" charset="0"/>
                <a:cs typeface="Arial" charset="0"/>
              </a:rPr>
              <a:t>م ع ق2 490</a:t>
            </a:r>
            <a:endParaRPr kumimoji="0" lang="en-US" sz="2400" b="1" i="0" u="none" strike="noStrike" kern="1200" cap="none" spc="0" normalizeH="0" baseline="0" noProof="0" dirty="0">
              <a:ln>
                <a:noFill/>
              </a:ln>
              <a:solidFill>
                <a:srgbClr val="FEFEEF"/>
              </a:solidFill>
              <a:effectLst/>
              <a:uLnTx/>
              <a:uFillTx/>
              <a:latin typeface="Arial" charset="0"/>
              <a:ea typeface="ＭＳ Ｐゴシック" charset="0"/>
              <a:cs typeface="Arial" charset="0"/>
            </a:endParaRPr>
          </a:p>
        </p:txBody>
      </p:sp>
      <p:sp>
        <p:nvSpPr>
          <p:cNvPr id="8"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EEF"/>
                </a:solidFill>
                <a:effectLst/>
                <a:uLnTx/>
                <a:uFillTx/>
                <a:latin typeface="Arial" charset="0"/>
                <a:ea typeface="ＭＳ Ｐゴシック" charset="0"/>
                <a:cs typeface="Arial" charset="0"/>
              </a:rPr>
              <a:t>م ع ج 166ث</a:t>
            </a:r>
            <a:endParaRPr kumimoji="0" lang="en-US" sz="2400" b="1" i="0" u="none" strike="noStrike" kern="1200" cap="none" spc="0" normalizeH="0" baseline="0" noProof="0" dirty="0">
              <a:ln>
                <a:noFill/>
              </a:ln>
              <a:solidFill>
                <a:srgbClr val="FEFEE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62410420"/>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3"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43" name="Rectangle 3"/>
          <p:cNvSpPr>
            <a:spLocks noGrp="1" noChangeArrowheads="1"/>
          </p:cNvSpPr>
          <p:nvPr>
            <p:ph type="title"/>
          </p:nvPr>
        </p:nvSpPr>
        <p:spPr>
          <a:xfrm>
            <a:off x="152400" y="552450"/>
            <a:ext cx="8534400" cy="1123950"/>
          </a:xfrm>
          <a:effectLst/>
        </p:spPr>
        <p:txBody>
          <a:bodyPr/>
          <a:lstStyle/>
          <a:p>
            <a:pPr eaLnBrk="1" hangingPunct="1">
              <a:defRPr/>
            </a:pPr>
            <a:r>
              <a:rPr lang="ar-JO" altLang="ja-JP" sz="3600" b="1" dirty="0">
                <a:effectLst>
                  <a:glow rad="101600">
                    <a:schemeClr val="accent4">
                      <a:lumMod val="10000"/>
                      <a:alpha val="75000"/>
                    </a:schemeClr>
                  </a:glow>
                  <a:outerShdw blurRad="34925" dist="101600" dir="2700000" algn="tl" rotWithShape="0">
                    <a:srgbClr val="000000"/>
                  </a:outerShdw>
                </a:effectLst>
                <a:latin typeface="Tahoma" charset="0"/>
              </a:rPr>
              <a:t>هذه الكأس هي العهد الجديد بدمي</a:t>
            </a:r>
            <a:br>
              <a:rPr lang="ar-JO" altLang="ja-JP" sz="3600" b="1" dirty="0">
                <a:effectLst>
                  <a:glow rad="101600">
                    <a:schemeClr val="accent4">
                      <a:lumMod val="10000"/>
                      <a:alpha val="75000"/>
                    </a:schemeClr>
                  </a:glow>
                  <a:outerShdw blurRad="34925" dist="101600" dir="2700000" algn="tl" rotWithShape="0">
                    <a:srgbClr val="000000"/>
                  </a:outerShdw>
                </a:effectLst>
                <a:latin typeface="Tahoma" charset="0"/>
              </a:rPr>
            </a:br>
            <a:r>
              <a:rPr lang="ar-JO" altLang="ja-JP" sz="3600" b="1" dirty="0">
                <a:effectLst>
                  <a:glow rad="101600">
                    <a:schemeClr val="accent4">
                      <a:lumMod val="10000"/>
                      <a:alpha val="75000"/>
                    </a:schemeClr>
                  </a:glow>
                  <a:outerShdw blurRad="34925" dist="101600" dir="2700000" algn="tl" rotWithShape="0">
                    <a:srgbClr val="000000"/>
                  </a:outerShdw>
                </a:effectLst>
                <a:latin typeface="Tahoma" charset="0"/>
              </a:rPr>
              <a:t>(لوقا 22: 20)</a:t>
            </a:r>
            <a:endParaRPr lang="en-US" sz="4000" b="1" dirty="0">
              <a:effectLst>
                <a:glow rad="101600">
                  <a:schemeClr val="accent4">
                    <a:lumMod val="10000"/>
                    <a:alpha val="75000"/>
                  </a:schemeClr>
                </a:glow>
                <a:outerShdw blurRad="34925" dist="101600" dir="2700000" algn="tl" rotWithShape="0">
                  <a:srgbClr val="000000"/>
                </a:outerShdw>
              </a:effectLst>
              <a:latin typeface="Tahoma" charset="0"/>
            </a:endParaRPr>
          </a:p>
        </p:txBody>
      </p:sp>
      <p:sp>
        <p:nvSpPr>
          <p:cNvPr id="419844" name="Rectangle 4"/>
          <p:cNvSpPr>
            <a:spLocks noChangeArrowheads="1"/>
          </p:cNvSpPr>
          <p:nvPr/>
        </p:nvSpPr>
        <p:spPr bwMode="auto">
          <a:xfrm>
            <a:off x="228600" y="1981200"/>
            <a:ext cx="8610600" cy="4876800"/>
          </a:xfrm>
          <a:prstGeom prst="rect">
            <a:avLst/>
          </a:prstGeom>
          <a:noFill/>
          <a:ln>
            <a:noFill/>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Tahoma" charset="0"/>
                <a:ea typeface="ＭＳ Ｐゴシック" charset="0"/>
                <a:cs typeface="ＭＳ Ｐゴシック" charset="0"/>
              </a:rPr>
              <a:t>يشير رجوعاً إلى إرميا 31: 31-34</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Tahoma" charset="0"/>
              <a:ea typeface="ＭＳ Ｐゴシック" charset="0"/>
              <a:cs typeface="ＭＳ Ｐゴシック"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Tahoma" charset="0"/>
                <a:ea typeface="ＭＳ Ｐゴシック" charset="0"/>
                <a:cs typeface="ＭＳ Ｐゴシック" charset="0"/>
              </a:rPr>
              <a:t>العهد الجديد يستبدل العهد القديم</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Tahoma" charset="0"/>
              <a:ea typeface="ＭＳ Ｐゴシック" charset="0"/>
              <a:cs typeface="ＭＳ Ｐゴシック"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Tahoma" charset="0"/>
                <a:ea typeface="ＭＳ Ｐゴシック" charset="0"/>
                <a:cs typeface="ＭＳ Ｐゴシック" charset="0"/>
              </a:rPr>
              <a:t>تشارك الكنيسة في العهد الموعود لإسرائيل</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Tahoma" charset="0"/>
              <a:ea typeface="ＭＳ Ｐゴシック" charset="0"/>
              <a:cs typeface="ＭＳ Ｐゴシック"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Tahoma" charset="0"/>
                <a:ea typeface="ＭＳ Ｐゴシック" charset="0"/>
                <a:cs typeface="ＭＳ Ｐゴシック" charset="0"/>
              </a:rPr>
              <a:t>لم يقل الكتاب المقدس مطلقاً أن الكنيسة هي بديل لإسرائيل كون الله لم يرفض الأمة (رو 11: 1، إر 31: 35-37)</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Tahoma" charset="0"/>
              <a:ea typeface="ＭＳ Ｐゴシック" charset="0"/>
              <a:cs typeface="ＭＳ Ｐゴシック" charset="0"/>
            </a:endParaRPr>
          </a:p>
        </p:txBody>
      </p:sp>
    </p:spTree>
    <p:extLst>
      <p:ext uri="{BB962C8B-B14F-4D97-AF65-F5344CB8AC3E}">
        <p14:creationId xmlns:p14="http://schemas.microsoft.com/office/powerpoint/2010/main" val="4329868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19844">
                                            <p:txEl>
                                              <p:pRg st="0" end="0"/>
                                            </p:txEl>
                                          </p:spTgt>
                                        </p:tgtEl>
                                        <p:attrNameLst>
                                          <p:attrName>style.visibility</p:attrName>
                                        </p:attrNameLst>
                                      </p:cBhvr>
                                      <p:to>
                                        <p:strVal val="visible"/>
                                      </p:to>
                                    </p:set>
                                    <p:animEffect transition="in" filter="wipe(down)">
                                      <p:cBhvr>
                                        <p:cTn id="7" dur="500"/>
                                        <p:tgtEl>
                                          <p:spTgt spid="41984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19844">
                                            <p:txEl>
                                              <p:pRg st="1" end="1"/>
                                            </p:txEl>
                                          </p:spTgt>
                                        </p:tgtEl>
                                        <p:attrNameLst>
                                          <p:attrName>style.visibility</p:attrName>
                                        </p:attrNameLst>
                                      </p:cBhvr>
                                      <p:to>
                                        <p:strVal val="visible"/>
                                      </p:to>
                                    </p:set>
                                    <p:animEffect transition="in" filter="wipe(down)">
                                      <p:cBhvr>
                                        <p:cTn id="12" dur="500"/>
                                        <p:tgtEl>
                                          <p:spTgt spid="41984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19844">
                                            <p:txEl>
                                              <p:pRg st="2" end="2"/>
                                            </p:txEl>
                                          </p:spTgt>
                                        </p:tgtEl>
                                        <p:attrNameLst>
                                          <p:attrName>style.visibility</p:attrName>
                                        </p:attrNameLst>
                                      </p:cBhvr>
                                      <p:to>
                                        <p:strVal val="visible"/>
                                      </p:to>
                                    </p:set>
                                    <p:animEffect transition="in" filter="wipe(down)">
                                      <p:cBhvr>
                                        <p:cTn id="17" dur="500"/>
                                        <p:tgtEl>
                                          <p:spTgt spid="41984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19844">
                                            <p:txEl>
                                              <p:pRg st="3" end="3"/>
                                            </p:txEl>
                                          </p:spTgt>
                                        </p:tgtEl>
                                        <p:attrNameLst>
                                          <p:attrName>style.visibility</p:attrName>
                                        </p:attrNameLst>
                                      </p:cBhvr>
                                      <p:to>
                                        <p:strVal val="visible"/>
                                      </p:to>
                                    </p:set>
                                    <p:animEffect transition="in" filter="wipe(down)">
                                      <p:cBhvr>
                                        <p:cTn id="22" dur="500"/>
                                        <p:tgtEl>
                                          <p:spTgt spid="41984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44"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9202" name="Title 48"/>
          <p:cNvSpPr>
            <a:spLocks noGrp="1"/>
          </p:cNvSpPr>
          <p:nvPr>
            <p:ph type="title" idx="4294967295"/>
          </p:nvPr>
        </p:nvSpPr>
        <p:spPr>
          <a:xfrm rot="16200000">
            <a:off x="-3162300" y="3162300"/>
            <a:ext cx="6858000" cy="533400"/>
          </a:xfrm>
        </p:spPr>
        <p:txBody>
          <a:bodyPr/>
          <a:lstStyle/>
          <a:p>
            <a:r>
              <a:rPr lang="ar-JO" sz="2800" b="1" dirty="0">
                <a:solidFill>
                  <a:schemeClr val="bg1"/>
                </a:solidFill>
              </a:rPr>
              <a:t>تباين العهود (2 كورنثوس 3-4)</a:t>
            </a:r>
            <a:endParaRPr lang="en-US" sz="2800" b="1" dirty="0">
              <a:solidFill>
                <a:schemeClr val="bg1"/>
              </a:solidFill>
              <a:latin typeface="Arial" charset="0"/>
              <a:ea typeface="ＭＳ Ｐゴシック" charset="0"/>
            </a:endParaRP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charset="0"/>
                          <a:ea typeface="ＭＳ Ｐゴシック" charset="0"/>
                          <a:cs typeface="Arial" charset="0"/>
                        </a:rPr>
                        <a:t>العهد القديم</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charset="0"/>
                          <a:ea typeface="ＭＳ Ｐゴシック" charset="0"/>
                          <a:cs typeface="Arial" charset="0"/>
                        </a:rPr>
                        <a:t>العهد الجديد</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بدأه موسى (3: 8)</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بدأه المسيح (3: 4)</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بالحرف (3: 6أ)</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بالروح (3: 6أ، 18ب)</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يقتل (3: 6ب، 7أ)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يحي (3: 6ب)</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t>محفور على الحجر (3: 3 ب ، 7 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t>محفور على القلوب (3: 3 ب ؛ ارميا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مجيد (3: 7أ)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أكثر مجداً (3: 8، 10)</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t>تلاشى المجد (3: 7 ب ، 11 أ ، 13 ب)</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t>يزداد المجد باستمرار (3: 11 ب ، 18)</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يدين الإنسان (3: 9أ)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يأتي بالبر (3: 9أ)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t>الخداع</a:t>
                      </a:r>
                      <a:r>
                        <a:rPr lang="ar-JO" sz="2000" b="1" baseline="0" dirty="0"/>
                        <a:t> (</a:t>
                      </a:r>
                      <a:r>
                        <a:rPr lang="ar-JO" sz="2000" b="1" dirty="0"/>
                        <a:t>3: 13)</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t>الجرأة (3: 12)</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t>وجه موسى المحجوب (3: 13 ب)</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t>وجوه مكشوفة (3: 13 أ ، 18 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t>عقول محجوبة (3: 14 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t>عقول مكشوفة (3: 14 ب ؛ 4: 3-6)</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قلوب محجوبة (3: 15)</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قلوب غير محجوبة (3: 16)</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بلادة (3: 14أ)</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حرية (3: 17)</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موسى يعكس مجد الله</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كل المؤمنين يعكسون مجد الإبن (3: 17)</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غير متغيرين (3: 7)</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متغيرين (3: 18)</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قلة الغيرة (3: 13)</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t>ثقة وثبات (3: 4-5 ؛ 4: 1)</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الخداع (3: 13)</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charset="0"/>
                          <a:ea typeface="ＭＳ Ｐゴシック" charset="0"/>
                          <a:cs typeface="Arial" charset="0"/>
                        </a:rPr>
                        <a:t>الصدق (4: 2)</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9258" name="Text Box 2"/>
          <p:cNvSpPr txBox="1">
            <a:spLocks noChangeArrowheads="1"/>
          </p:cNvSpPr>
          <p:nvPr/>
        </p:nvSpPr>
        <p:spPr bwMode="auto">
          <a:xfrm>
            <a:off x="8212368" y="0"/>
            <a:ext cx="9044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166ت</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0" y="0"/>
            <a:ext cx="9144000" cy="6858000"/>
          </a:xfrm>
          <a:prstGeom prst="rect">
            <a:avLst/>
          </a:prstGeom>
          <a:solidFill>
            <a:schemeClr val="accent5">
              <a:lumMod val="60000"/>
              <a:lumOff val="4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7" charset="0"/>
              <a:ea typeface="ＭＳ Ｐゴシック" pitchFamily="-107" charset="-128"/>
              <a:cs typeface="ＭＳ Ｐゴシック" pitchFamily="-107" charset="-128"/>
            </a:endParaRPr>
          </a:p>
        </p:txBody>
      </p:sp>
      <p:sp>
        <p:nvSpPr>
          <p:cNvPr id="181250" name="Text Box 2"/>
          <p:cNvSpPr txBox="1">
            <a:spLocks noChangeArrowheads="1"/>
          </p:cNvSpPr>
          <p:nvPr/>
        </p:nvSpPr>
        <p:spPr bwMode="auto">
          <a:xfrm>
            <a:off x="8088527" y="76200"/>
            <a:ext cx="88197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166ج</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aphicFrame>
        <p:nvGraphicFramePr>
          <p:cNvPr id="7172" name="Group 4"/>
          <p:cNvGraphicFramePr>
            <a:graphicFrameLocks noGrp="1"/>
          </p:cNvGraphicFramePr>
          <p:nvPr/>
        </p:nvGraphicFramePr>
        <p:xfrm>
          <a:off x="152400" y="641350"/>
          <a:ext cx="8839200" cy="6130925"/>
        </p:xfrm>
        <a:graphic>
          <a:graphicData uri="http://schemas.openxmlformats.org/drawingml/2006/table">
            <a:tbl>
              <a:tblPr/>
              <a:tblGrid>
                <a:gridCol w="1371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1469571">
                  <a:extLst>
                    <a:ext uri="{9D8B030D-6E8A-4147-A177-3AD203B41FA5}">
                      <a16:colId xmlns:a16="http://schemas.microsoft.com/office/drawing/2014/main" val="20002"/>
                    </a:ext>
                  </a:extLst>
                </a:gridCol>
                <a:gridCol w="1730829">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ja-JP" sz="2000" b="1" i="1" u="none" strike="noStrike" cap="none" normalizeH="0" baseline="0" dirty="0">
                          <a:ln>
                            <a:noFill/>
                          </a:ln>
                          <a:solidFill>
                            <a:schemeClr val="bg1"/>
                          </a:solidFill>
                          <a:effectLst/>
                          <a:latin typeface="Arial" charset="0"/>
                          <a:ea typeface="ＭＳ Ｐゴシック" charset="0"/>
                          <a:cs typeface="Arial" charset="0"/>
                        </a:rPr>
                        <a:t>العهد</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1" u="none" strike="noStrike" cap="none" normalizeH="0" baseline="0" dirty="0">
                          <a:ln>
                            <a:noFill/>
                          </a:ln>
                          <a:solidFill>
                            <a:schemeClr val="bg1"/>
                          </a:solidFill>
                          <a:effectLst/>
                          <a:latin typeface="Arial" charset="0"/>
                          <a:ea typeface="ＭＳ Ｐゴシック" charset="0"/>
                          <a:cs typeface="Arial" charset="0"/>
                        </a:rPr>
                        <a:t>التعريف</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1" u="none" strike="noStrike" cap="none" normalizeH="0" baseline="0" dirty="0">
                          <a:ln>
                            <a:noFill/>
                          </a:ln>
                          <a:solidFill>
                            <a:schemeClr val="bg1"/>
                          </a:solidFill>
                          <a:effectLst/>
                          <a:latin typeface="Arial" charset="0"/>
                          <a:ea typeface="ＭＳ Ｐゴシック" charset="0"/>
                          <a:cs typeface="Arial" charset="0"/>
                        </a:rPr>
                        <a:t>الوعد</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1" u="none" strike="noStrike" cap="none" normalizeH="0" baseline="0" dirty="0">
                          <a:ln>
                            <a:noFill/>
                          </a:ln>
                          <a:solidFill>
                            <a:schemeClr val="bg1"/>
                          </a:solidFill>
                          <a:effectLst/>
                          <a:latin typeface="Arial" charset="0"/>
                          <a:ea typeface="ＭＳ Ｐゴシック" charset="0"/>
                          <a:cs typeface="Arial" charset="0"/>
                        </a:rPr>
                        <a:t>التتميم</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1" u="none" strike="noStrike" cap="none" normalizeH="0" baseline="0" dirty="0">
                          <a:ln>
                            <a:noFill/>
                          </a:ln>
                          <a:solidFill>
                            <a:schemeClr val="bg1"/>
                          </a:solidFill>
                          <a:effectLst/>
                          <a:latin typeface="Arial" charset="0"/>
                          <a:ea typeface="ＭＳ Ｐゴシック" charset="0"/>
                          <a:cs typeface="Arial" charset="0"/>
                        </a:rPr>
                        <a:t>العلامة</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57946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charset="0"/>
                          <a:ea typeface="ＭＳ Ｐゴシック" charset="0"/>
                          <a:cs typeface="Arial" charset="0"/>
                        </a:rPr>
                        <a:t>النوحي</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وعد غير مشروط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بعدم إغراق الأرض ثانية</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تك 9: 12-17</a:t>
                      </a:r>
                      <a:endParaRPr kumimoji="0" lang="en-US" sz="1600" b="1" i="0" u="none" strike="noStrike" cap="none" normalizeH="0" baseline="0" dirty="0">
                        <a:ln>
                          <a:noFill/>
                        </a:ln>
                        <a:solidFill>
                          <a:schemeClr val="tx1"/>
                        </a:solidFill>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charset="0"/>
                        <a:ea typeface="SimSun" charset="0"/>
                        <a:cs typeface="SimSun"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 </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البحر لا يوجد</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رؤ 21: 1</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 </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قوس قزح</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تك 9: 12-17</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192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charset="0"/>
                          <a:ea typeface="ＭＳ Ｐゴシック" charset="0"/>
                          <a:cs typeface="Arial" charset="0"/>
                        </a:rPr>
                        <a:t>الإبراهيمي</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الوعد بمنح إسرائيل أرض و حكم و بركة روحية</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تك 12: 1-3،      15: 13-18</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t>يستمر في الوقت الحاضر (غل 3:17) ولكن لا يزال لإسرائيل مستقبل (رو 11: 25-27)</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الختان</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تك 17: 11</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SimSun" charset="0"/>
                        </a:rPr>
                        <a:t>الموسوي</a:t>
                      </a:r>
                      <a:endParaRPr kumimoji="0" lang="en-US" sz="1800" b="1" i="0" u="none" strike="noStrike" cap="none" normalizeH="0" baseline="0" dirty="0">
                        <a:ln>
                          <a:noFill/>
                        </a:ln>
                        <a:solidFill>
                          <a:schemeClr val="tx1"/>
                        </a:solidFill>
                        <a:effectLst/>
                        <a:latin typeface="Arial" charset="0"/>
                        <a:ea typeface="SimSun" charset="0"/>
                        <a:cs typeface="SimSun"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بركات مشروطة لإسرائيل</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itchFamily="34" charset="0"/>
                          <a:ea typeface="SimSun" charset="0"/>
                          <a:cs typeface="Arial" pitchFamily="34" charset="0"/>
                        </a:rPr>
                        <a:t>خر 19-31،          تث 28</a:t>
                      </a:r>
                      <a:endParaRPr kumimoji="0" lang="en-US" sz="1600" b="1" i="0" u="none" strike="noStrike" cap="none" normalizeH="0" baseline="0" dirty="0">
                        <a:ln>
                          <a:noFill/>
                        </a:ln>
                        <a:solidFill>
                          <a:schemeClr val="tx1"/>
                        </a:solidFill>
                        <a:effectLst/>
                        <a:latin typeface="Arial" pitchFamily="34" charset="0"/>
                        <a:ea typeface="SimSun" charset="0"/>
                        <a:cs typeface="Arial"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موت المسيح</a:t>
                      </a:r>
                      <a:b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b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رو 7: 4-6</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السبت</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خر 31: 13</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7541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charset="0"/>
                          <a:ea typeface="ＭＳ Ｐゴシック" charset="0"/>
                          <a:cs typeface="Arial" charset="0"/>
                        </a:rPr>
                        <a:t>الأرض</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الوعد بأرض </a:t>
                      </a:r>
                      <a:r>
                        <a:rPr kumimoji="0" lang="ar-JO" altLang="zh-CN" sz="1600" b="1" i="0" u="sng" strike="noStrike" cap="none" normalizeH="0" baseline="0" dirty="0">
                          <a:ln>
                            <a:noFill/>
                          </a:ln>
                          <a:solidFill>
                            <a:schemeClr val="tx1"/>
                          </a:solidFill>
                          <a:effectLst/>
                          <a:latin typeface="Arial" charset="0"/>
                          <a:ea typeface="ＭＳ Ｐゴシック" charset="0"/>
                          <a:cs typeface="Arial" charset="0"/>
                        </a:rPr>
                        <a:t>مادية</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 من وادي مصر إلى نهر الفرات</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charset="0"/>
                          <a:ea typeface="SimSun" charset="0"/>
                          <a:cs typeface="SimSun" charset="0"/>
                        </a:rPr>
                        <a:t>تث </a:t>
                      </a:r>
                      <a:r>
                        <a:rPr kumimoji="0" lang="ar-JO" sz="1600" b="1" i="0" u="none" strike="noStrike" cap="none" normalizeH="0" baseline="0" dirty="0">
                          <a:ln>
                            <a:noFill/>
                          </a:ln>
                          <a:solidFill>
                            <a:schemeClr val="tx1"/>
                          </a:solidFill>
                          <a:effectLst/>
                          <a:latin typeface="Arial" pitchFamily="34" charset="0"/>
                          <a:ea typeface="SimSun" charset="0"/>
                          <a:cs typeface="Arial" pitchFamily="34" charset="0"/>
                        </a:rPr>
                        <a:t>30: 1-10</a:t>
                      </a:r>
                      <a:endParaRPr kumimoji="0" lang="en-US" sz="1600" b="1" i="0" u="none" strike="noStrike" cap="none" normalizeH="0" baseline="0" dirty="0">
                        <a:ln>
                          <a:noFill/>
                        </a:ln>
                        <a:solidFill>
                          <a:schemeClr val="tx1"/>
                        </a:solidFill>
                        <a:effectLst/>
                        <a:latin typeface="Arial" pitchFamily="34" charset="0"/>
                        <a:ea typeface="SimSun" charset="0"/>
                        <a:cs typeface="Arial"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مباركة الأرض</a:t>
                      </a:r>
                      <a:b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b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عا 9: 13-15</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لا يوجد علامات</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حسب علمي</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315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charset="0"/>
                          <a:ea typeface="ＭＳ Ｐゴシック" charset="0"/>
                          <a:cs typeface="Arial" charset="0"/>
                        </a:rPr>
                        <a:t>الداوودي</a:t>
                      </a:r>
                      <a:endParaRPr kumimoji="0" lang="en-US" sz="18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الوعد بحكم </a:t>
                      </a:r>
                      <a:r>
                        <a:rPr kumimoji="0" lang="ar-JO" altLang="zh-CN" sz="1600" b="1" i="0" u="sng" strike="noStrike" cap="none" normalizeH="0" baseline="0" dirty="0">
                          <a:ln>
                            <a:noFill/>
                          </a:ln>
                          <a:solidFill>
                            <a:schemeClr val="tx1"/>
                          </a:solidFill>
                          <a:effectLst/>
                          <a:latin typeface="Arial" charset="0"/>
                          <a:ea typeface="ＭＳ Ｐゴシック" charset="0"/>
                          <a:cs typeface="Arial" charset="0"/>
                        </a:rPr>
                        <a:t>سياسي</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 أبدي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لنسل داود</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charset="0"/>
                          <a:ea typeface="ＭＳ Ｐゴシック" charset="0"/>
                          <a:cs typeface="Arial" charset="0"/>
                        </a:rPr>
                        <a:t>2 صم 7: 12-17</a:t>
                      </a: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تجديد الحكم</a:t>
                      </a:r>
                      <a:b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b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عا 9: 11-12</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جلوس المسيح عن يمين الله</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أع 2: 34-36</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463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charset="0"/>
                          <a:ea typeface="SimSun" charset="0"/>
                          <a:cs typeface="SimSun" charset="0"/>
                        </a:rPr>
                        <a:t>الجديد</a:t>
                      </a:r>
                      <a:endParaRPr kumimoji="0" lang="en-US" sz="1800" b="1" i="0" u="none" strike="noStrike" cap="none" normalizeH="0" baseline="0" dirty="0">
                        <a:ln>
                          <a:noFill/>
                        </a:ln>
                        <a:solidFill>
                          <a:schemeClr val="tx1"/>
                        </a:solidFill>
                        <a:effectLst/>
                        <a:latin typeface="Arial" charset="0"/>
                        <a:ea typeface="SimSun" charset="0"/>
                        <a:cs typeface="SimSun"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الوعد بسكنى </a:t>
                      </a:r>
                      <a:r>
                        <a:rPr kumimoji="0" lang="ar-JO" altLang="zh-CN" sz="1600" b="1" i="0" u="sng" strike="noStrike" cap="none" normalizeH="0" baseline="0" dirty="0">
                          <a:ln>
                            <a:noFill/>
                          </a:ln>
                          <a:solidFill>
                            <a:schemeClr val="tx1"/>
                          </a:solidFill>
                          <a:effectLst/>
                          <a:latin typeface="Arial" charset="0"/>
                          <a:ea typeface="ＭＳ Ｐゴシック" charset="0"/>
                          <a:cs typeface="Arial" charset="0"/>
                        </a:rPr>
                        <a:t>روحية</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 للروح القدس (كتابة الناموس على القلب)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الغفران و كرازة كاملة لإسرائيل</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charset="0"/>
                          <a:ea typeface="ＭＳ Ｐゴシック" charset="0"/>
                          <a:cs typeface="Arial" charset="0"/>
                        </a:rPr>
                        <a:t>إر 31: 31-34</a:t>
                      </a:r>
                      <a:endParaRPr kumimoji="0" lang="en-US" sz="1600" b="1" i="0" u="none" strike="noStrike" cap="none" normalizeH="0" baseline="0" dirty="0">
                        <a:ln>
                          <a:noFill/>
                        </a:ln>
                        <a:solidFill>
                          <a:schemeClr val="tx1"/>
                        </a:solidFill>
                        <a:effectLst/>
                        <a:latin typeface="Arial" charset="0"/>
                        <a:ea typeface="SimSun" charset="0"/>
                        <a:cs typeface="SimSun"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بولس و الرسل</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2 كو 3-4</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خلاص جميع إسرائيل</a:t>
                      </a:r>
                      <a:b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b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رو 11: 26-27</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كأس عشاء الرب</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(لو 22: 20،</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charset="0"/>
                          <a:ea typeface="ＭＳ Ｐゴシック" charset="0"/>
                          <a:cs typeface="Arial" charset="0"/>
                        </a:rPr>
                        <a:t>1 كو 11: 25)</a:t>
                      </a:r>
                      <a:endParaRPr kumimoji="0" lang="en-US" altLang="zh-CN" sz="1600" b="1" i="0" u="none" strike="noStrike" cap="none" normalizeH="0" baseline="0" dirty="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81301" name="Title 5"/>
          <p:cNvSpPr>
            <a:spLocks noGrp="1"/>
          </p:cNvSpPr>
          <p:nvPr>
            <p:ph type="title" idx="4294967295"/>
          </p:nvPr>
        </p:nvSpPr>
        <p:spPr>
          <a:xfrm>
            <a:off x="685800" y="0"/>
            <a:ext cx="7696200" cy="609600"/>
          </a:xfrm>
        </p:spPr>
        <p:txBody>
          <a:bodyPr/>
          <a:lstStyle/>
          <a:p>
            <a:r>
              <a:rPr lang="ar-JO" sz="2800" b="1" dirty="0">
                <a:latin typeface="Arial" charset="0"/>
                <a:ea typeface="ＭＳ Ｐゴシック" charset="0"/>
              </a:rPr>
              <a:t>علامات العهود</a:t>
            </a:r>
            <a:endParaRPr lang="en-US" sz="2800" b="1" dirty="0">
              <a:latin typeface="Arial" charset="0"/>
              <a:ea typeface="ＭＳ Ｐゴシック" charset="0"/>
            </a:endParaRPr>
          </a:p>
        </p:txBody>
      </p:sp>
    </p:spTree>
    <p:extLst>
      <p:ext uri="{BB962C8B-B14F-4D97-AF65-F5344CB8AC3E}">
        <p14:creationId xmlns:p14="http://schemas.microsoft.com/office/powerpoint/2010/main" val="3328509778"/>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b="1" dirty="0">
                <a:solidFill>
                  <a:schemeClr val="bg1"/>
                </a:solidFill>
                <a:latin typeface="Arial" panose="020B0604020202020204" pitchFamily="34" charset="0"/>
                <a:ea typeface="ＭＳ Ｐゴシック" charset="0"/>
                <a:cs typeface="Arial" panose="020B0604020202020204" pitchFamily="34" charset="0"/>
              </a:rPr>
              <a:t>استبدل "القديم" بـ "الجديد" </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1كو 11: 25؛ 2كو 3: 6؛ عب 8: 8، 13؛ 9: 15؛ 12: 24)."</a:t>
            </a:r>
            <a:endPar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Wayne Grudem, </a:t>
            </a:r>
            <a:r>
              <a:rPr kumimoji="0" lang="en-US" sz="2800" b="1" i="1" u="none" strike="noStrike" kern="0" cap="none" spc="0" normalizeH="0" baseline="0" noProof="0" dirty="0">
                <a:ln>
                  <a:noFill/>
                </a:ln>
                <a:solidFill>
                  <a:srgbClr val="FFFFFF"/>
                </a:solidFill>
                <a:effectLst/>
                <a:uLnTx/>
                <a:uFillTx/>
                <a:latin typeface="Arial"/>
                <a:ea typeface="ＭＳ Ｐゴシック"/>
                <a:cs typeface="ＭＳ Ｐゴシック"/>
              </a:rPr>
              <a:t>Systematic Theology</a:t>
            </a: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 521</a:t>
            </a: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NTS 266hh</a:t>
            </a:r>
          </a:p>
        </p:txBody>
      </p:sp>
    </p:spTree>
    <p:extLst>
      <p:ext uri="{BB962C8B-B14F-4D97-AF65-F5344CB8AC3E}">
        <p14:creationId xmlns:p14="http://schemas.microsoft.com/office/powerpoint/2010/main" val="23709108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0" y="947738"/>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 1: 26, 28 تك 2: 19 </a:t>
            </a:r>
            <a:endPar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5800" y="947738"/>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كاله هذا العالم           تك 3: 15           2 كو 4: 4</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83996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752600" y="947738"/>
            <a:ext cx="180657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من خلال إسرائيل كمملكة كهنة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12 : 1 –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19 : 6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5325" y="1109663"/>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3</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كمملكة كهنة أدين من خلال السبي تحت حكم أجنبي</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3588973" y="4740275"/>
            <a:ext cx="109164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 31 – 34 يعد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الغفران</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a:t>
            </a: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قلب و فكر و طبيعة جديدة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لم شمل إسرائيل و يهوذا</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000364" y="3632200"/>
            <a:ext cx="257176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 7 : 12 يعد بالإزدهار الدائم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 (بيت لا يزول)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من خلال النسل)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(الإبن سيبنيه)</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15 : 18 ( قارن مع تث 30 : 1 – 10 ) يعد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(أش 27 : 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امتلاك أبدي للأرض (تك 17 : 8) بعد السبي و التجديد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من خلال الأرض (أش 14 : 1-2)</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0" y="955675"/>
            <a:ext cx="1011238"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بشكل غامض للكنيسة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13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بخصوص الملكوت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12 : 41 – 42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23 : 37 – 39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732588" y="949325"/>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أخاف يسوع أعداء اسرائيل  و الأمة آمنت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 11 : 26 – 27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720013" y="2063750"/>
            <a:ext cx="1384300"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818188" y="2479675"/>
            <a:ext cx="17192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أدينت اسرائيل لرفضها المسيا بالتشتت من الأرض لتسعة عشر قرناً ( 70م – 1948م ) لكنها الآن استردت جزئياً ( حز 37 : 1 – 7 )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929323" y="3389313"/>
            <a:ext cx="150019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 التي هي هيكل روحي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40275"/>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 استبدال العهد الموسوي بالعناصر الثلاثة الأولى من العهد الجديد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707313"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الألفية        </a:t>
            </a: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المسيانية    </a:t>
            </a: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     </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8" y="2411413"/>
            <a:ext cx="9112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 8-28)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(أش 2 : 1-5)</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11413"/>
            <a:ext cx="730250"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 21 – 22)</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5" y="3389313"/>
            <a:ext cx="80327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على العالم</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أش 11</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5 : 10,   20 : 4-6)</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47738"/>
            <a:ext cx="10763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كل شيء مع القديسين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 1 : 9 – 10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 20 : 1 –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 22 : 5ب</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3" name="Group 50"/>
          <p:cNvGrpSpPr>
            <a:grpSpLocks/>
          </p:cNvGrpSpPr>
          <p:nvPr/>
        </p:nvGrpSpPr>
        <p:grpSpPr bwMode="auto">
          <a:xfrm>
            <a:off x="4679950" y="4954588"/>
            <a:ext cx="76200" cy="304800"/>
            <a:chOff x="2928" y="3216"/>
            <a:chExt cx="48" cy="192"/>
          </a:xfrm>
        </p:grpSpPr>
        <p:sp>
          <p:nvSpPr>
            <p:cNvPr id="112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74" name="Group 54"/>
          <p:cNvGrpSpPr>
            <a:grpSpLocks/>
          </p:cNvGrpSpPr>
          <p:nvPr/>
        </p:nvGrpSpPr>
        <p:grpSpPr bwMode="auto">
          <a:xfrm>
            <a:off x="4946650" y="5311775"/>
            <a:ext cx="76200" cy="212725"/>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513780" y="2542662"/>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692806"/>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70" y="4896924"/>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1061314" y="3653426"/>
            <a:ext cx="1134927"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12 : 1 - 3</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389313"/>
            <a:ext cx="75088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الملكوت إلى الآب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 15 : 24)</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350" y="5053013"/>
            <a:ext cx="1184275" cy="10477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060950" y="5364163"/>
            <a:ext cx="3001963" cy="104775"/>
            <a:chOff x="3168" y="3458"/>
            <a:chExt cx="1891" cy="66"/>
          </a:xfrm>
        </p:grpSpPr>
        <p:sp>
          <p:nvSpPr>
            <p:cNvPr id="1115"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0" y="6424613"/>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5030788" y="2055813"/>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5" y="2055813"/>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872779" y="2200275"/>
            <a:ext cx="83196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6120032" y="2200275"/>
            <a:ext cx="110447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15)</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81501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السادسة</a:t>
            </a:r>
            <a:endParaRPr kumimoji="0" lang="en-US"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 حزيران 2012</a:t>
            </a:r>
            <a:endParaRPr kumimoji="0" lang="en-US"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0" name="Group 84"/>
          <p:cNvGrpSpPr>
            <a:grpSpLocks/>
          </p:cNvGrpSpPr>
          <p:nvPr/>
        </p:nvGrpSpPr>
        <p:grpSpPr bwMode="auto">
          <a:xfrm>
            <a:off x="1419225" y="2047875"/>
            <a:ext cx="165100" cy="176213"/>
            <a:chOff x="874" y="1315"/>
            <a:chExt cx="104" cy="111"/>
          </a:xfrm>
        </p:grpSpPr>
        <p:sp>
          <p:nvSpPr>
            <p:cNvPr id="1113" name="AutoShape 85"/>
            <p:cNvSpPr>
              <a:spLocks noChangeArrowheads="1"/>
            </p:cNvSpPr>
            <p:nvPr/>
          </p:nvSpPr>
          <p:spPr bwMode="auto">
            <a:xfrm>
              <a:off x="874" y="1315"/>
              <a:ext cx="100" cy="81"/>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4" name="AutoShape 86"/>
            <p:cNvSpPr>
              <a:spLocks noChangeArrowheads="1"/>
            </p:cNvSpPr>
            <p:nvPr/>
          </p:nvSpPr>
          <p:spPr bwMode="auto">
            <a:xfrm rot="10800000" flipH="1">
              <a:off x="876" y="1340"/>
              <a:ext cx="102" cy="86"/>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1" name="Group 87"/>
          <p:cNvGrpSpPr>
            <a:grpSpLocks/>
          </p:cNvGrpSpPr>
          <p:nvPr/>
        </p:nvGrpSpPr>
        <p:grpSpPr bwMode="auto">
          <a:xfrm>
            <a:off x="233680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761288" y="4587875"/>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 في تجديد وطني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 8)</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5" y="4572000"/>
            <a:ext cx="669925"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21 : 5)</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26138"/>
            <a:ext cx="37385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 3 : 19 ) و مشروط ( تث 28 ) ليعلن الخطية ( رو 7 : 7 ) و ينظم إسرائيل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غل 3 : 23 – 25 )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65800"/>
            <a:ext cx="18208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إلغاء و تتميم و استبدال الناموس على الصليب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 7: 1-6, 1كو 9: 19-21, عب 8: 13)</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6 : 18, 9 : 8 – 17 </a:t>
            </a:r>
            <a:endPar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4" name="Rectangle 106"/>
          <p:cNvSpPr>
            <a:spLocks noChangeArrowheads="1"/>
          </p:cNvSpPr>
          <p:nvPr/>
        </p:nvSpPr>
        <p:spPr bwMode="auto">
          <a:xfrm>
            <a:off x="-685800" y="3886200"/>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خط سير الملكوت و 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 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7670801" y="1654905"/>
            <a:ext cx="831448"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كورنثوس 4</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390506522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6369"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9" name="Rectangle 3"/>
          <p:cNvSpPr>
            <a:spLocks noGrp="1" noChangeArrowheads="1"/>
          </p:cNvSpPr>
          <p:nvPr>
            <p:ph type="ctrTitle"/>
          </p:nvPr>
        </p:nvSpPr>
        <p:spPr>
          <a:xfrm>
            <a:off x="457200" y="685800"/>
            <a:ext cx="8382000" cy="3657600"/>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fo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en-US"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How to Beat the Blues</a:t>
            </a:r>
            <a:endParaRPr lang="en-US" sz="66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100" name="Rectangle 4"/>
          <p:cNvSpPr>
            <a:spLocks noGrp="1" noChangeArrowheads="1"/>
          </p:cNvSpPr>
          <p:nvPr>
            <p:ph type="subTitle" idx="1"/>
          </p:nvPr>
        </p:nvSpPr>
        <p:spPr>
          <a:xfrm>
            <a:off x="0" y="4724400"/>
            <a:ext cx="9144000" cy="8128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marL="342900" indent="-342900" eaLnBrk="1" hangingPunct="1">
              <a:defRPr/>
            </a:pPr>
            <a:r>
              <a:rPr lang="ar-SA" sz="60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2 </a:t>
            </a:r>
            <a:r>
              <a:rPr lang="ar-SA" sz="6000" b="1" dirty="0" err="1">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كورنثوس</a:t>
            </a:r>
            <a:r>
              <a:rPr lang="en-US" sz="60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 4:16-18</a:t>
            </a:r>
          </a:p>
        </p:txBody>
      </p:sp>
    </p:spTree>
  </p:cSld>
  <p:clrMapOvr>
    <a:masterClrMapping/>
  </p:clrMapOvr>
  <p:transition>
    <p:random/>
  </p:transition>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61154" name="Rectangle 2"/>
          <p:cNvSpPr>
            <a:spLocks noGrp="1" noChangeArrowheads="1"/>
          </p:cNvSpPr>
          <p:nvPr>
            <p:ph type="ctrTitle"/>
          </p:nvPr>
        </p:nvSpPr>
        <p:spPr>
          <a:xfrm>
            <a:off x="0" y="762000"/>
            <a:ext cx="9144000" cy="4876800"/>
          </a:xfrm>
        </p:spPr>
        <p:txBody>
          <a:bodyPr/>
          <a:lstStyle/>
          <a:p>
            <a:pPr eaLnBrk="1" hangingPunct="1">
              <a:defRPr/>
            </a:pPr>
            <a:r>
              <a:rPr lang="en-US" sz="5400">
                <a:solidFill>
                  <a:schemeClr val="bg1"/>
                </a:solidFill>
                <a:latin typeface="Accordance" panose="00000400000000000000" pitchFamily="2" charset="-78"/>
                <a:ea typeface="Accordance" panose="00000400000000000000" pitchFamily="2" charset="-78"/>
                <a:cs typeface="Accordance" panose="00000400000000000000" pitchFamily="2" charset="-78"/>
              </a:rPr>
              <a:t>Are you </a:t>
            </a:r>
            <a:r>
              <a:rPr lang="en-US" sz="5400" i="1">
                <a:solidFill>
                  <a:schemeClr val="bg1"/>
                </a:solidFill>
                <a:latin typeface="Accordance" panose="00000400000000000000" pitchFamily="2" charset="-78"/>
                <a:ea typeface="Accordance" panose="00000400000000000000" pitchFamily="2" charset="-78"/>
                <a:cs typeface="Accordance" panose="00000400000000000000" pitchFamily="2" charset="-78"/>
              </a:rPr>
              <a:t>discouraged</a:t>
            </a:r>
            <a:r>
              <a:rPr lang="en-US" sz="5400">
                <a:solidFill>
                  <a:schemeClr val="bg1"/>
                </a:solidFill>
                <a:latin typeface="Accordance" panose="00000400000000000000" pitchFamily="2" charset="-78"/>
                <a:ea typeface="Accordance" panose="00000400000000000000" pitchFamily="2" charset="-78"/>
                <a:cs typeface="Accordance" panose="00000400000000000000" pitchFamily="2" charset="-78"/>
              </a:rPr>
              <a:t> today?</a:t>
            </a:r>
            <a:endParaRPr lang="en-US">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random/>
  </p:transition>
</p:sld>
</file>

<file path=ppt/slides/slide99.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190466" name="Picture 6" descr="Mirror on Scale"/>
          <p:cNvPicPr>
            <a:picLocks noChangeAspect="1" noChangeArrowheads="1"/>
          </p:cNvPicPr>
          <p:nvPr/>
        </p:nvPicPr>
        <p:blipFill>
          <a:blip r:embed="rId3" cstate="screen">
            <a:extLst>
              <a:ext uri="{28A0092B-C50C-407E-A947-70E740481C1C}">
                <a14:useLocalDpi xmlns:a14="http://schemas.microsoft.com/office/drawing/2010/main"/>
              </a:ext>
            </a:extLst>
          </a:blip>
          <a:srcRect l="34630" t="5873" r="20969" b="57913"/>
          <a:stretch>
            <a:fillRect/>
          </a:stretch>
        </p:blipFill>
        <p:spPr bwMode="auto">
          <a:xfrm>
            <a:off x="0" y="0"/>
            <a:ext cx="5943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14" name="Rectangle 2"/>
          <p:cNvSpPr>
            <a:spLocks noGrp="1" noChangeArrowheads="1"/>
          </p:cNvSpPr>
          <p:nvPr>
            <p:ph type="ctrTitle"/>
          </p:nvPr>
        </p:nvSpPr>
        <p:spPr>
          <a:xfrm>
            <a:off x="2895600" y="533400"/>
            <a:ext cx="5562600" cy="5791200"/>
          </a:xfrm>
        </p:spPr>
        <p:txBody>
          <a:bodyPr/>
          <a:lstStyle/>
          <a:p>
            <a:pPr eaLnBrk="1" hangingPunct="1">
              <a:defRPr/>
            </a:pPr>
            <a:r>
              <a:rPr lang="en-US" sz="6000" b="1">
                <a:solidFill>
                  <a:schemeClr val="accent2"/>
                </a:solidFill>
                <a:latin typeface="Accordance" panose="00000400000000000000" pitchFamily="2" charset="-78"/>
                <a:ea typeface="Accordance" panose="00000400000000000000" pitchFamily="2" charset="-78"/>
                <a:cs typeface="Accordance" panose="00000400000000000000" pitchFamily="2" charset="-78"/>
              </a:rPr>
              <a:t>How can you beat the blues?</a:t>
            </a:r>
          </a:p>
        </p:txBody>
      </p:sp>
      <p:sp>
        <p:nvSpPr>
          <p:cNvPr id="141319" name="Rectangle 7"/>
          <p:cNvSpPr>
            <a:spLocks noChangeArrowheads="1"/>
          </p:cNvSpPr>
          <p:nvPr/>
        </p:nvSpPr>
        <p:spPr bwMode="auto">
          <a:xfrm>
            <a:off x="2362200" y="533400"/>
            <a:ext cx="6553200" cy="5791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defRPr/>
            </a:pPr>
            <a:r>
              <a:rPr lang="en-US" sz="6000" b="1">
                <a:solidFill>
                  <a:srgbClr val="3333CC"/>
                </a:solidFill>
                <a:latin typeface="Accordance" panose="00000400000000000000" pitchFamily="2" charset="-78"/>
                <a:ea typeface="Accordance" panose="00000400000000000000" pitchFamily="2" charset="-78"/>
                <a:cs typeface="Accordance" panose="00000400000000000000" pitchFamily="2" charset="-78"/>
              </a:rPr>
              <a:t>How can you defeat </a:t>
            </a:r>
            <a:r>
              <a:rPr lang="en-US" sz="6000" b="1" u="sng">
                <a:solidFill>
                  <a:srgbClr val="CC090B"/>
                </a:solidFill>
                <a:latin typeface="Accordance" panose="00000400000000000000" pitchFamily="2" charset="-78"/>
                <a:ea typeface="Accordance" panose="00000400000000000000" pitchFamily="2" charset="-78"/>
                <a:cs typeface="Accordance" panose="00000400000000000000" pitchFamily="2" charset="-78"/>
              </a:rPr>
              <a:t>discouragement</a:t>
            </a:r>
            <a:r>
              <a:rPr lang="en-US" sz="6000" b="1">
                <a:solidFill>
                  <a:srgbClr val="CC090B"/>
                </a:solidFill>
                <a:latin typeface="Accordance" panose="00000400000000000000" pitchFamily="2" charset="-78"/>
                <a:ea typeface="Accordance" panose="00000400000000000000" pitchFamily="2" charset="-78"/>
                <a:cs typeface="Accordance" panose="00000400000000000000" pitchFamily="2" charset="-78"/>
              </a:rPr>
              <a:t>?</a:t>
            </a:r>
            <a:endParaRPr lang="en-US" sz="6000" b="1">
              <a:solidFill>
                <a:srgbClr val="3333CC"/>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41314"/>
                                        </p:tgtEl>
                                        <p:attrNameLst>
                                          <p:attrName>style.visibility</p:attrName>
                                        </p:attrNameLst>
                                      </p:cBhvr>
                                      <p:to>
                                        <p:strVal val="visible"/>
                                      </p:to>
                                    </p:set>
                                    <p:anim calcmode="lin" valueType="num">
                                      <p:cBhvr>
                                        <p:cTn id="7" dur="1000" fill="hold"/>
                                        <p:tgtEl>
                                          <p:spTgt spid="141314"/>
                                        </p:tgtEl>
                                        <p:attrNameLst>
                                          <p:attrName>ppt_x</p:attrName>
                                        </p:attrNameLst>
                                      </p:cBhvr>
                                      <p:tavLst>
                                        <p:tav tm="0">
                                          <p:val>
                                            <p:strVal val="#ppt_x-.2"/>
                                          </p:val>
                                        </p:tav>
                                        <p:tav tm="100000">
                                          <p:val>
                                            <p:strVal val="#ppt_x"/>
                                          </p:val>
                                        </p:tav>
                                      </p:tavLst>
                                    </p:anim>
                                    <p:anim calcmode="lin" valueType="num">
                                      <p:cBhvr>
                                        <p:cTn id="8" dur="1000" fill="hold"/>
                                        <p:tgtEl>
                                          <p:spTgt spid="14131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1314"/>
                                        </p:tgtEl>
                                      </p:cBhvr>
                                    </p:animEffect>
                                  </p:childTnLst>
                                </p:cTn>
                              </p:par>
                            </p:childTnLst>
                          </p:cTn>
                        </p:par>
                        <p:par>
                          <p:cTn id="10" fill="hold" nodeType="afterGroup">
                            <p:stCondLst>
                              <p:cond delay="1000"/>
                            </p:stCondLst>
                            <p:childTnLst>
                              <p:par>
                                <p:cTn id="11" presetID="16" presetClass="exit" presetSubtype="26" fill="hold" grpId="1" nodeType="afterEffect">
                                  <p:stCondLst>
                                    <p:cond delay="0"/>
                                  </p:stCondLst>
                                  <p:childTnLst>
                                    <p:animEffect transition="out" filter="barn(inHorizontal)">
                                      <p:cBhvr>
                                        <p:cTn id="12" dur="2000"/>
                                        <p:tgtEl>
                                          <p:spTgt spid="141314"/>
                                        </p:tgtEl>
                                      </p:cBhvr>
                                    </p:animEffect>
                                    <p:set>
                                      <p:cBhvr>
                                        <p:cTn id="13" dur="1" fill="hold">
                                          <p:stCondLst>
                                            <p:cond delay="1999"/>
                                          </p:stCondLst>
                                        </p:cTn>
                                        <p:tgtEl>
                                          <p:spTgt spid="141314"/>
                                        </p:tgtEl>
                                        <p:attrNameLst>
                                          <p:attrName>style.visibility</p:attrName>
                                        </p:attrNameLst>
                                      </p:cBhvr>
                                      <p:to>
                                        <p:strVal val="hidden"/>
                                      </p:to>
                                    </p:set>
                                  </p:childTnLst>
                                </p:cTn>
                              </p:par>
                              <p:par>
                                <p:cTn id="14" presetID="9" presetClass="entr" presetSubtype="0" fill="hold" grpId="0" nodeType="withEffect">
                                  <p:stCondLst>
                                    <p:cond delay="2000"/>
                                  </p:stCondLst>
                                  <p:childTnLst>
                                    <p:set>
                                      <p:cBhvr>
                                        <p:cTn id="15" dur="1" fill="hold">
                                          <p:stCondLst>
                                            <p:cond delay="0"/>
                                          </p:stCondLst>
                                        </p:cTn>
                                        <p:tgtEl>
                                          <p:spTgt spid="141319"/>
                                        </p:tgtEl>
                                        <p:attrNameLst>
                                          <p:attrName>style.visibility</p:attrName>
                                        </p:attrNameLst>
                                      </p:cBhvr>
                                      <p:to>
                                        <p:strVal val="visible"/>
                                      </p:to>
                                    </p:set>
                                    <p:animEffect transition="in" filter="dissolve">
                                      <p:cBhvr>
                                        <p:cTn id="16" dur="500"/>
                                        <p:tgtEl>
                                          <p:spTgt spid="141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4" grpId="0"/>
      <p:bldP spid="141314" grpId="1"/>
      <p:bldP spid="141319" grpId="0"/>
    </p:bldLst>
  </p:timing>
</p:sld>
</file>

<file path=ppt/theme/_rels/theme40.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image" Target="../media/image29.jpeg"/></Relationships>
</file>

<file path=ppt/theme/theme1.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Justice">
  <a:themeElements>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fontScheme name="Justice">
      <a:majorFont>
        <a:latin typeface="Copperplate Gothic Light"/>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Justice 1">
        <a:dk1>
          <a:srgbClr val="000000"/>
        </a:dk1>
        <a:lt1>
          <a:srgbClr val="959380"/>
        </a:lt1>
        <a:dk2>
          <a:srgbClr val="000000"/>
        </a:dk2>
        <a:lt2>
          <a:srgbClr val="808080"/>
        </a:lt2>
        <a:accent1>
          <a:srgbClr val="BBE0E3"/>
        </a:accent1>
        <a:accent2>
          <a:srgbClr val="333399"/>
        </a:accent2>
        <a:accent3>
          <a:srgbClr val="C8C8C0"/>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Justice 2">
        <a:dk1>
          <a:srgbClr val="000000"/>
        </a:dk1>
        <a:lt1>
          <a:srgbClr val="959380"/>
        </a:lt1>
        <a:dk2>
          <a:srgbClr val="000000"/>
        </a:dk2>
        <a:lt2>
          <a:srgbClr val="969696"/>
        </a:lt2>
        <a:accent1>
          <a:srgbClr val="FBDF53"/>
        </a:accent1>
        <a:accent2>
          <a:srgbClr val="FF9966"/>
        </a:accent2>
        <a:accent3>
          <a:srgbClr val="C8C8C0"/>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Justice 4">
        <a:dk1>
          <a:srgbClr val="000000"/>
        </a:dk1>
        <a:lt1>
          <a:srgbClr val="959380"/>
        </a:lt1>
        <a:dk2>
          <a:srgbClr val="000000"/>
        </a:dk2>
        <a:lt2>
          <a:srgbClr val="333333"/>
        </a:lt2>
        <a:accent1>
          <a:srgbClr val="8C7B70"/>
        </a:accent1>
        <a:accent2>
          <a:srgbClr val="8F5F2F"/>
        </a:accent2>
        <a:accent3>
          <a:srgbClr val="C8C8C0"/>
        </a:accent3>
        <a:accent4>
          <a:srgbClr val="000000"/>
        </a:accent4>
        <a:accent5>
          <a:srgbClr val="C5BFBB"/>
        </a:accent5>
        <a:accent6>
          <a:srgbClr val="81552A"/>
        </a:accent6>
        <a:hlink>
          <a:srgbClr val="CCB400"/>
        </a:hlink>
        <a:folHlink>
          <a:srgbClr val="8C9EA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usiness Plan">
  <a:themeElements>
    <a:clrScheme name="1_Business Plan 1">
      <a:dk1>
        <a:srgbClr val="000000"/>
      </a:dk1>
      <a:lt1>
        <a:srgbClr val="EAEAEA"/>
      </a:lt1>
      <a:dk2>
        <a:srgbClr val="00763B"/>
      </a:dk2>
      <a:lt2>
        <a:srgbClr val="FFFFCC"/>
      </a:lt2>
      <a:accent1>
        <a:srgbClr val="CC6600"/>
      </a:accent1>
      <a:accent2>
        <a:srgbClr val="FF9900"/>
      </a:accent2>
      <a:accent3>
        <a:srgbClr val="AABDAF"/>
      </a:accent3>
      <a:accent4>
        <a:srgbClr val="C8C8C8"/>
      </a:accent4>
      <a:accent5>
        <a:srgbClr val="E2B8AA"/>
      </a:accent5>
      <a:accent6>
        <a:srgbClr val="E78A00"/>
      </a:accent6>
      <a:hlink>
        <a:srgbClr val="CC3300"/>
      </a:hlink>
      <a:folHlink>
        <a:srgbClr val="71BB96"/>
      </a:folHlink>
    </a:clrScheme>
    <a:fontScheme name="1_Business Pla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1_Business Plan 1">
        <a:dk1>
          <a:srgbClr val="000000"/>
        </a:dk1>
        <a:lt1>
          <a:srgbClr val="EAEAEA"/>
        </a:lt1>
        <a:dk2>
          <a:srgbClr val="00763B"/>
        </a:dk2>
        <a:lt2>
          <a:srgbClr val="FFFFCC"/>
        </a:lt2>
        <a:accent1>
          <a:srgbClr val="CC6600"/>
        </a:accent1>
        <a:accent2>
          <a:srgbClr val="FF9900"/>
        </a:accent2>
        <a:accent3>
          <a:srgbClr val="AABDAF"/>
        </a:accent3>
        <a:accent4>
          <a:srgbClr val="C8C8C8"/>
        </a:accent4>
        <a:accent5>
          <a:srgbClr val="E2B8AA"/>
        </a:accent5>
        <a:accent6>
          <a:srgbClr val="E78A00"/>
        </a:accent6>
        <a:hlink>
          <a:srgbClr val="CC3300"/>
        </a:hlink>
        <a:folHlink>
          <a:srgbClr val="71BB96"/>
        </a:folHlink>
      </a:clrScheme>
      <a:clrMap bg1="dk2" tx1="lt1" bg2="dk1" tx2="lt2" accent1="accent1" accent2="accent2" accent3="accent3" accent4="accent4" accent5="accent5" accent6="accent6" hlink="hlink" folHlink="folHlink"/>
    </a:extraClrScheme>
    <a:extraClrScheme>
      <a:clrScheme name="1_Business Plan 2">
        <a:dk1>
          <a:srgbClr val="000000"/>
        </a:dk1>
        <a:lt1>
          <a:srgbClr val="FFFFFF"/>
        </a:lt1>
        <a:dk2>
          <a:srgbClr val="006633"/>
        </a:dk2>
        <a:lt2>
          <a:srgbClr val="FFFFFF"/>
        </a:lt2>
        <a:accent1>
          <a:srgbClr val="009999"/>
        </a:accent1>
        <a:accent2>
          <a:srgbClr val="8263A2"/>
        </a:accent2>
        <a:accent3>
          <a:srgbClr val="FFFFFF"/>
        </a:accent3>
        <a:accent4>
          <a:srgbClr val="000000"/>
        </a:accent4>
        <a:accent5>
          <a:srgbClr val="AACACA"/>
        </a:accent5>
        <a:accent6>
          <a:srgbClr val="755992"/>
        </a:accent6>
        <a:hlink>
          <a:srgbClr val="0665C6"/>
        </a:hlink>
        <a:folHlink>
          <a:srgbClr val="71BB96"/>
        </a:folHlink>
      </a:clrScheme>
      <a:clrMap bg1="lt1" tx1="dk1" bg2="lt2" tx2="dk2" accent1="accent1" accent2="accent2" accent3="accent3" accent4="accent4" accent5="accent5" accent6="accent6" hlink="hlink" folHlink="folHlink"/>
    </a:extraClrScheme>
    <a:extraClrScheme>
      <a:clrScheme name="1_Business Plan 3">
        <a:dk1>
          <a:srgbClr val="000000"/>
        </a:dk1>
        <a:lt1>
          <a:srgbClr val="FFFFFF"/>
        </a:lt1>
        <a:dk2>
          <a:srgbClr val="000000"/>
        </a:dk2>
        <a:lt2>
          <a:srgbClr val="FFFFFF"/>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Business Plan 4">
        <a:dk1>
          <a:srgbClr val="271A0D"/>
        </a:dk1>
        <a:lt1>
          <a:srgbClr val="EAEAEA"/>
        </a:lt1>
        <a:dk2>
          <a:srgbClr val="996633"/>
        </a:dk2>
        <a:lt2>
          <a:srgbClr val="FFFFCC"/>
        </a:lt2>
        <a:accent1>
          <a:srgbClr val="CC6600"/>
        </a:accent1>
        <a:accent2>
          <a:srgbClr val="FF9900"/>
        </a:accent2>
        <a:accent3>
          <a:srgbClr val="CAB8AD"/>
        </a:accent3>
        <a:accent4>
          <a:srgbClr val="C8C8C8"/>
        </a:accent4>
        <a:accent5>
          <a:srgbClr val="E2B8AA"/>
        </a:accent5>
        <a:accent6>
          <a:srgbClr val="E78A00"/>
        </a:accent6>
        <a:hlink>
          <a:srgbClr val="CC3300"/>
        </a:hlink>
        <a:folHlink>
          <a:srgbClr val="CA9561"/>
        </a:folHlink>
      </a:clrScheme>
      <a:clrMap bg1="dk2" tx1="lt1" bg2="dk1" tx2="lt2" accent1="accent1" accent2="accent2" accent3="accent3" accent4="accent4" accent5="accent5" accent6="accent6" hlink="hlink" folHlink="folHlink"/>
    </a:extraClrScheme>
    <a:extraClrScheme>
      <a:clrScheme name="1_Business Plan 5">
        <a:dk1>
          <a:srgbClr val="001428"/>
        </a:dk1>
        <a:lt1>
          <a:srgbClr val="DDDDDD"/>
        </a:lt1>
        <a:dk2>
          <a:srgbClr val="336699"/>
        </a:dk2>
        <a:lt2>
          <a:srgbClr val="CCFFCC"/>
        </a:lt2>
        <a:accent1>
          <a:srgbClr val="009999"/>
        </a:accent1>
        <a:accent2>
          <a:srgbClr val="8263A2"/>
        </a:accent2>
        <a:accent3>
          <a:srgbClr val="ADB8CA"/>
        </a:accent3>
        <a:accent4>
          <a:srgbClr val="BDBDBD"/>
        </a:accent4>
        <a:accent5>
          <a:srgbClr val="AACACA"/>
        </a:accent5>
        <a:accent6>
          <a:srgbClr val="755992"/>
        </a:accent6>
        <a:hlink>
          <a:srgbClr val="0665C6"/>
        </a:hlink>
        <a:folHlink>
          <a:srgbClr val="699BCD"/>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1_Default Design">
  <a:themeElements>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80000"/>
          </a:lnSpc>
          <a:spcBef>
            <a:spcPct val="0"/>
          </a:spcBef>
          <a:spcAft>
            <a:spcPct val="0"/>
          </a:spcAft>
          <a:buClrTx/>
          <a:buSzTx/>
          <a:buFontTx/>
          <a:buNone/>
          <a:tabLst/>
          <a:defRPr kumimoji="0" lang="en-US" sz="2000" b="0" i="0" u="none" strike="noStrike" cap="none" normalizeH="0" baseline="0">
            <a:ln>
              <a:noFill/>
            </a:ln>
            <a:solidFill>
              <a:srgbClr val="000000"/>
            </a:solidFill>
            <a:effectLst/>
            <a:latin typeface="Arial Narrow" pitchFamily="-105" charset="0"/>
            <a:ea typeface="Times New Roman" pitchFamily="-105" charset="0"/>
            <a:cs typeface="Times New Roman" pitchFamily="-105" charset="0"/>
          </a:defRPr>
        </a:defPPr>
      </a:lstStyle>
    </a:spDef>
    <a:ln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80000"/>
          </a:lnSpc>
          <a:spcBef>
            <a:spcPct val="0"/>
          </a:spcBef>
          <a:spcAft>
            <a:spcPct val="0"/>
          </a:spcAft>
          <a:buClrTx/>
          <a:buSzTx/>
          <a:buFontTx/>
          <a:buNone/>
          <a:tabLst/>
          <a:defRPr kumimoji="0" lang="en-US" sz="2000" b="0" i="0" u="none" strike="noStrike" cap="none" normalizeH="0" baseline="0">
            <a:ln>
              <a:noFill/>
            </a:ln>
            <a:solidFill>
              <a:srgbClr val="000000"/>
            </a:solidFill>
            <a:effectLst/>
            <a:latin typeface="Arial Narrow" pitchFamily="-105" charset="0"/>
            <a:ea typeface="Times New Roman" pitchFamily="-105" charset="0"/>
            <a:cs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_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4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Whirlpool">
  <a:themeElements>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CCECFF"/>
        </a:lt1>
        <a:dk2>
          <a:srgbClr val="6699FF"/>
        </a:dk2>
        <a:lt2>
          <a:srgbClr val="CCFFFF"/>
        </a:lt2>
        <a:accent1>
          <a:srgbClr val="CC99FF"/>
        </a:accent1>
        <a:accent2>
          <a:srgbClr val="9999FF"/>
        </a:accent2>
        <a:accent3>
          <a:srgbClr val="B8CAFF"/>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Designs\Notebook.pot</Template>
  <TotalTime>10768</TotalTime>
  <Words>15833</Words>
  <Application>Microsoft Macintosh PowerPoint</Application>
  <PresentationFormat>On-screen Show (4:3)</PresentationFormat>
  <Paragraphs>1987</Paragraphs>
  <Slides>286</Slides>
  <Notes>171</Notes>
  <HiddenSlides>110</HiddenSlides>
  <MMClips>0</MMClips>
  <ScaleCrop>false</ScaleCrop>
  <HeadingPairs>
    <vt:vector size="8" baseType="variant">
      <vt:variant>
        <vt:lpstr>Fonts Used</vt:lpstr>
      </vt:variant>
      <vt:variant>
        <vt:i4>26</vt:i4>
      </vt:variant>
      <vt:variant>
        <vt:lpstr>Theme</vt:lpstr>
      </vt:variant>
      <vt:variant>
        <vt:i4>50</vt:i4>
      </vt:variant>
      <vt:variant>
        <vt:lpstr>Embedded OLE Servers</vt:lpstr>
      </vt:variant>
      <vt:variant>
        <vt:i4>3</vt:i4>
      </vt:variant>
      <vt:variant>
        <vt:lpstr>Slide Titles</vt:lpstr>
      </vt:variant>
      <vt:variant>
        <vt:i4>286</vt:i4>
      </vt:variant>
    </vt:vector>
  </HeadingPairs>
  <TitlesOfParts>
    <vt:vector size="365" baseType="lpstr">
      <vt:lpstr>26</vt:lpstr>
      <vt:lpstr>ＭＳ Ｐゴシック</vt:lpstr>
      <vt:lpstr>Osaka</vt:lpstr>
      <vt:lpstr>Times</vt:lpstr>
      <vt:lpstr>Times Roman</vt:lpstr>
      <vt:lpstr>Accordance</vt:lpstr>
      <vt:lpstr>Arial</vt:lpstr>
      <vt:lpstr>Arial Black</vt:lpstr>
      <vt:lpstr>Arial Narrow</vt:lpstr>
      <vt:lpstr>Book Antiqua</vt:lpstr>
      <vt:lpstr>Calibri</vt:lpstr>
      <vt:lpstr>Comic Sans MS</vt:lpstr>
      <vt:lpstr>Copperplate Gothic Light</vt:lpstr>
      <vt:lpstr>Garamond</vt:lpstr>
      <vt:lpstr>Georgia</vt:lpstr>
      <vt:lpstr>Helvetica</vt:lpstr>
      <vt:lpstr>Impact</vt:lpstr>
      <vt:lpstr>Lucida Sans</vt:lpstr>
      <vt:lpstr>Monotype Corsiva</vt:lpstr>
      <vt:lpstr>Monotype Sorts</vt:lpstr>
      <vt:lpstr>Roboto</vt:lpstr>
      <vt:lpstr>Tahoma</vt:lpstr>
      <vt:lpstr>Times New Roman</vt:lpstr>
      <vt:lpstr>Trebuchet MS</vt:lpstr>
      <vt:lpstr>Wingdings</vt:lpstr>
      <vt:lpstr>Wingdings 2</vt:lpstr>
      <vt:lpstr>Notebook</vt:lpstr>
      <vt:lpstr>Default Design</vt:lpstr>
      <vt:lpstr>1_Notebook</vt:lpstr>
      <vt:lpstr>1_Default Design</vt:lpstr>
      <vt:lpstr>2_Default Design</vt:lpstr>
      <vt:lpstr>3_Default Design</vt:lpstr>
      <vt:lpstr>4_Default Design</vt:lpstr>
      <vt:lpstr>Blank Presentation</vt:lpstr>
      <vt:lpstr>Pulse</vt:lpstr>
      <vt:lpstr>Gleam</vt:lpstr>
      <vt:lpstr>Earth</vt:lpstr>
      <vt:lpstr>Schmooze</vt:lpstr>
      <vt:lpstr>1_White on Black Background</vt:lpstr>
      <vt:lpstr>White on Black Background</vt:lpstr>
      <vt:lpstr>5_Default Design</vt:lpstr>
      <vt:lpstr>6_Default Design</vt:lpstr>
      <vt:lpstr>7_Default Design</vt:lpstr>
      <vt:lpstr>8_Blank Presentation</vt:lpstr>
      <vt:lpstr>1_Blank Presentation</vt:lpstr>
      <vt:lpstr>Justice</vt:lpstr>
      <vt:lpstr>8_Default Design</vt:lpstr>
      <vt:lpstr>1_Business Plan</vt:lpstr>
      <vt:lpstr>2_Blank Presentation</vt:lpstr>
      <vt:lpstr>3_Blank Presentation</vt:lpstr>
      <vt:lpstr>5_Blank Presentation</vt:lpstr>
      <vt:lpstr>Office Theme</vt:lpstr>
      <vt:lpstr>49_Blank Presentation</vt:lpstr>
      <vt:lpstr>2_Notebook</vt:lpstr>
      <vt:lpstr>1_Office Theme</vt:lpstr>
      <vt:lpstr>2_Office Theme</vt:lpstr>
      <vt:lpstr>50_Blank Presentation</vt:lpstr>
      <vt:lpstr>11_Default Design</vt:lpstr>
      <vt:lpstr>12_Default Design</vt:lpstr>
      <vt:lpstr>1_Earth</vt:lpstr>
      <vt:lpstr>13_Default Design</vt:lpstr>
      <vt:lpstr>14_Default Design</vt:lpstr>
      <vt:lpstr>23_Office Theme</vt:lpstr>
      <vt:lpstr>14_Blank Presentation</vt:lpstr>
      <vt:lpstr>3_Expedition</vt:lpstr>
      <vt:lpstr>2_Civic</vt:lpstr>
      <vt:lpstr>18_Blank Presentation</vt:lpstr>
      <vt:lpstr>4_Blank Presentation</vt:lpstr>
      <vt:lpstr>Whirlpool</vt:lpstr>
      <vt:lpstr>3_Notebook</vt:lpstr>
      <vt:lpstr>2_Slit</vt:lpstr>
      <vt:lpstr>1_blstripc.ppt - Blue Stripes</vt:lpstr>
      <vt:lpstr>6_Blank Presentation</vt:lpstr>
      <vt:lpstr>11_Blank Presentation</vt:lpstr>
      <vt:lpstr>15_Blank Presentation</vt:lpstr>
      <vt:lpstr>7_Blank Presentation</vt:lpstr>
      <vt:lpstr>Chart</vt:lpstr>
      <vt:lpstr>Photo Editor Photo</vt:lpstr>
      <vt:lpstr>Bitmap Image</vt:lpstr>
      <vt:lpstr>2 كورنثوس</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المسيا</vt:lpstr>
      <vt:lpstr>2 كورنثوس Book Chart</vt:lpstr>
      <vt:lpstr>مخطط ٢ كورنثوس</vt:lpstr>
      <vt:lpstr>متجاوباً</vt:lpstr>
      <vt:lpstr>منفتح</vt:lpstr>
      <vt:lpstr> نظرة عامة على العهد الجديد  (الكلمات المفتاحية للرسائل البولسية)</vt:lpstr>
      <vt:lpstr>سياق ٢ كورنثوس</vt:lpstr>
      <vt:lpstr>الله ليس غير مبالي بك </vt:lpstr>
      <vt:lpstr>كيف يمكنك أن تكون متجاوباً  مع قلب الله نحوك ؟</vt:lpstr>
      <vt:lpstr>افتح قلبك إلى</vt:lpstr>
      <vt:lpstr>أستطيع أن انفتح نحو قلب لله بشكل أفضل من خلال ...</vt:lpstr>
      <vt:lpstr>Black</vt:lpstr>
      <vt:lpstr>THE EPISTLES</vt:lpstr>
      <vt:lpstr>أسئلة للتأمل</vt:lpstr>
      <vt:lpstr>Geography</vt:lpstr>
      <vt:lpstr>الكاتب : بولس</vt:lpstr>
      <vt:lpstr>الكلمة و الآية المفتاحية</vt:lpstr>
      <vt:lpstr>الموضوع</vt:lpstr>
      <vt:lpstr>نظرة عامة على العهد الجديد (رسائل بولس)</vt:lpstr>
      <vt:lpstr>Be thou my vision 1/4</vt:lpstr>
      <vt:lpstr>Be thou my vision 2/4</vt:lpstr>
      <vt:lpstr>Be thou my vision 3/4</vt:lpstr>
      <vt:lpstr>Be thou my vision 4/4</vt:lpstr>
      <vt:lpstr>2 كورنثوس Book Chart</vt:lpstr>
      <vt:lpstr>البيان الموجز</vt:lpstr>
      <vt:lpstr>تطبيقات</vt:lpstr>
      <vt:lpstr>Authorship </vt:lpstr>
      <vt:lpstr>Occasion </vt:lpstr>
      <vt:lpstr>Characteristics </vt:lpstr>
      <vt:lpstr>Paul's Argument </vt:lpstr>
      <vt:lpstr>Number of letters and visits</vt:lpstr>
      <vt:lpstr>Paul's First Visit</vt:lpstr>
      <vt:lpstr>Paul's Second Visit</vt:lpstr>
      <vt:lpstr>Paul's Third Visit</vt:lpstr>
      <vt:lpstr>Outline of 1:1–7:16</vt:lpstr>
      <vt:lpstr>كن متجاوباً</vt:lpstr>
      <vt:lpstr>كن متجاوباً</vt:lpstr>
      <vt:lpstr>Be Responsive</vt:lpstr>
      <vt:lpstr>متجاوباً</vt:lpstr>
      <vt:lpstr>هاي</vt:lpstr>
      <vt:lpstr>منفتح</vt:lpstr>
      <vt:lpstr>الله ليس غير مبالي بك </vt:lpstr>
      <vt:lpstr>كيف يمكنك أن تكون متجاوباً  مع قلب الله نحوك ؟</vt:lpstr>
      <vt:lpstr>خلفية ٢ كورنثوس</vt:lpstr>
      <vt:lpstr>PowerPoint Presentation</vt:lpstr>
      <vt:lpstr>كيف كانت  ؟  الكنيسة الأولى حقاً</vt:lpstr>
      <vt:lpstr> نظرة عامة على العهد الجديد  (الكلمات المفتاحية للرسائل البولسية)</vt:lpstr>
      <vt:lpstr>كن مختلفاً</vt:lpstr>
      <vt:lpstr>عقلية القطيع</vt:lpstr>
      <vt:lpstr>كن مختلفاً</vt:lpstr>
      <vt:lpstr>كيف يجب أن نكون مختلفين  عن غير المؤمنين ؟</vt:lpstr>
      <vt:lpstr>كيف يجب أن نكون ....</vt:lpstr>
      <vt:lpstr>الفكرة الرئيسية</vt:lpstr>
      <vt:lpstr>مقدس = ميزه الله ملكًا له</vt:lpstr>
      <vt:lpstr>مراجعة 1 كورنثوس</vt:lpstr>
      <vt:lpstr>سياق 2 كورنثوس</vt:lpstr>
      <vt:lpstr>كيف يمكنك أن  تكون متجاوباً مع قلب الله نحوك ؟</vt:lpstr>
      <vt:lpstr>افتح قلبك إلى</vt:lpstr>
      <vt:lpstr> يجب على كنيسة كورنثوس أن يفتحوا قلوبهم لبولس بما أن الله قد اهتم بهم من خلاله (2 كو 1-7)</vt:lpstr>
      <vt:lpstr>2 كورنثوس 1 </vt:lpstr>
      <vt:lpstr>بِهَا مِنَ اللهِ ٢ كورنثوس ١ : ٣-١١</vt:lpstr>
      <vt:lpstr>PowerPoint Presentation</vt:lpstr>
      <vt:lpstr>PowerPoint Presentation</vt:lpstr>
      <vt:lpstr>PowerPoint Presentation</vt:lpstr>
      <vt:lpstr>PowerPoint Presentation</vt:lpstr>
      <vt:lpstr>PowerPoint Presentation</vt:lpstr>
      <vt:lpstr>2 Cor. 1:1-11</vt:lpstr>
      <vt:lpstr>2 كورنثوس 2</vt:lpstr>
      <vt:lpstr>SUFFERING</vt:lpstr>
      <vt:lpstr>2 كورنثوس 3 </vt:lpstr>
      <vt:lpstr>العهد الجديد (إرميا 31: 31-34) </vt:lpstr>
      <vt:lpstr>أربعة عهود كتابية غير مشروطة</vt:lpstr>
      <vt:lpstr>العهد الجديد</vt:lpstr>
      <vt:lpstr>العهد الجديد</vt:lpstr>
      <vt:lpstr>الطبيعة غير المشروطة</vt:lpstr>
      <vt:lpstr>هذا الكأس هو العهد الجديد بدمي الذي يسفك عنكم</vt:lpstr>
      <vt:lpstr>كيف تمكن يسوع أن يطبق وعود العهد الجديد  على تلاميذه في حين أن الشروط الأخرى  لم تتحقق حينها؟   (ماذا عن إعادة توحيد إسرائيل ويهوذا؟  وماذا عن كل الناس الذين يعرفون الله؟)</vt:lpstr>
      <vt:lpstr>كيف نتصالح؟</vt:lpstr>
      <vt:lpstr>الأحكام</vt:lpstr>
      <vt:lpstr>آراء عن زمن التحقيق</vt:lpstr>
      <vt:lpstr>نظريات تتميم العهد الجديد</vt:lpstr>
      <vt:lpstr>نظريات تتميم العهد الجديد</vt:lpstr>
      <vt:lpstr>هذه الكأس هي العهد الجديد بدمي (لوقا 22: 20)</vt:lpstr>
      <vt:lpstr>تباين العهود (2 كورنثوس 3-4)</vt:lpstr>
      <vt:lpstr>علامات العهود</vt:lpstr>
      <vt:lpstr>استبدل "القديم" بـ "الجديد" </vt:lpstr>
      <vt:lpstr>خط سير الملكوت و العهود</vt:lpstr>
      <vt:lpstr>2 كورنثوس 4</vt:lpstr>
      <vt:lpstr>How to Beat the Blues</vt:lpstr>
      <vt:lpstr>Are you discouraged today?</vt:lpstr>
      <vt:lpstr>How can you beat the blues?</vt:lpstr>
      <vt:lpstr>هل كان بولس محبطاً ؟</vt:lpstr>
      <vt:lpstr>تضحيات بولس</vt:lpstr>
      <vt:lpstr>تضحيات بولس</vt:lpstr>
      <vt:lpstr>لذلك لا نفشل بل و إن كان إنساننا الخارجي يفنى فالداخل يتجدد يوماً فيوماً  (2 كو 4: 16)</vt:lpstr>
      <vt:lpstr>Let's see Paul's two ways to beat the blues…</vt:lpstr>
      <vt:lpstr> 1. أنظر إلى مشاكلك باعتبارها تافهة بالمقارنة مع مكافآتك   (4: 17)</vt:lpstr>
      <vt:lpstr>لأن خفة ضيقتنا الوقتية تنشئ لنا أكثر فأكثر ثقل مجد أبدياً (4: 17)</vt:lpstr>
      <vt:lpstr>تضحيات بولس</vt:lpstr>
      <vt:lpstr>The City-State of Singapore</vt:lpstr>
      <vt:lpstr>Singapore's Strategic Location</vt:lpstr>
      <vt:lpstr> 2. ركز على الحقائق الأبدية غير المرئية  (4: 18)</vt:lpstr>
      <vt:lpstr>أنظر إلى غير المرئي</vt:lpstr>
      <vt:lpstr>Focus on things of real value</vt:lpstr>
      <vt:lpstr>ما هو أبدي ؟</vt:lpstr>
      <vt:lpstr>The One Book</vt:lpstr>
      <vt:lpstr>Premarital Counseling</vt:lpstr>
      <vt:lpstr>Ministry Up North</vt:lpstr>
      <vt:lpstr>Get Involved!</vt:lpstr>
      <vt:lpstr>You can defeat discouragement by following God's priorities  (Main Idea)</vt:lpstr>
      <vt:lpstr>ما هو أبدي ؟</vt:lpstr>
      <vt:lpstr>My two brothers</vt:lpstr>
      <vt:lpstr>Five More Homes</vt:lpstr>
      <vt:lpstr>Emptiness</vt:lpstr>
      <vt:lpstr>Two Key Questions</vt:lpstr>
      <vt:lpstr>2 كورنثوس 5 </vt:lpstr>
      <vt:lpstr>نظرة عامة على المستقبل</vt:lpstr>
      <vt:lpstr>Judgment Seat of Christ</vt:lpstr>
      <vt:lpstr>The Resurrected Body</vt:lpstr>
      <vt:lpstr>سوف نلتقي به في السحب</vt:lpstr>
      <vt:lpstr>إن نقض بيت خيمتنا الأرضي (2 كو 5: 1)</vt:lpstr>
      <vt:lpstr>أجساد جديدة</vt:lpstr>
      <vt:lpstr>الدينونة كرسي المسيح</vt:lpstr>
      <vt:lpstr>The Bema Still Exists</vt:lpstr>
      <vt:lpstr>Bema with Acrocorinth in Distance</vt:lpstr>
      <vt:lpstr>View from Acrocorinth</vt:lpstr>
      <vt:lpstr>The Main City Below</vt:lpstr>
      <vt:lpstr>اللحوم و السوق (1 كو 8)</vt:lpstr>
      <vt:lpstr>بيما في كورنثوس</vt:lpstr>
      <vt:lpstr>كرسي القضاء عن قرب</vt:lpstr>
      <vt:lpstr> المتحدث أو القاضي في الأعلى </vt:lpstr>
      <vt:lpstr> الشخص الذي تتم إدانته أو مكافأته يقف في الأسفل</vt:lpstr>
      <vt:lpstr>Bema for Rewards</vt:lpstr>
      <vt:lpstr>Bema is Used of Jesus Before Pilate</vt:lpstr>
      <vt:lpstr>Jesus Before Pilate</vt:lpstr>
      <vt:lpstr>كرسي المسيح هو كرسي المكافآت</vt:lpstr>
      <vt:lpstr>و ستمتحن النار عمل  كل واحد ما هو  (1 كو 3: 13)</vt:lpstr>
      <vt:lpstr>مواد بناء دائمة (3: 12 أ)</vt:lpstr>
      <vt:lpstr>مواد البناء القابلة للتلف (3:12 ب)</vt:lpstr>
      <vt:lpstr>و أما هو فسيخلص و لكن كما بنار (3: 15)</vt:lpstr>
      <vt:lpstr>PowerPoint Presentation</vt:lpstr>
      <vt:lpstr>PowerPoint Presentation</vt:lpstr>
      <vt:lpstr>Outline</vt:lpstr>
      <vt:lpstr>2 كورنثوس 6 </vt:lpstr>
      <vt:lpstr>فجزاء لذلك أقول كما لأولادي  كونوا أنتم أيضاً متسعين (2 كو 6: 13).</vt:lpstr>
      <vt:lpstr>Association with non-believers </vt:lpstr>
      <vt:lpstr>أسباب الإنفصال</vt:lpstr>
      <vt:lpstr>ما معنى 2 كو 6: 14-7: 1 ؟</vt:lpstr>
      <vt:lpstr>ما معنى 2 كو 6: 14-7: 1 ؟</vt:lpstr>
      <vt:lpstr>ما معنى 2 كو 6: 14-7: 1 ؟</vt:lpstr>
      <vt:lpstr>PowerPoint Presentation</vt:lpstr>
      <vt:lpstr>نصوص الإنفصال</vt:lpstr>
      <vt:lpstr>نصوص الإنفصال</vt:lpstr>
      <vt:lpstr>Distinctions between believers and non-believers </vt:lpstr>
      <vt:lpstr>ما معنى 2 كو 6: 14-7: 1 ؟</vt:lpstr>
      <vt:lpstr>PowerPoint Presentation</vt:lpstr>
      <vt:lpstr>2 كورنثوس 7</vt:lpstr>
      <vt:lpstr>فإذ لنا هذه المواعيد أيها الأحباء لنطهر ذواتنا من كل دنس الجسد و الروح مكملين القداسة في خوف الله اقبلونا لم نظلم أحداً لم نفسد أحداً لم نطمع في أحد (2 كو 7: 1-2)</vt:lpstr>
      <vt:lpstr> لا أقول هذا لأجل دينونة لأني قد قلت سابقاً إنكم في قلوبنا لنموت معكم و نعيش معكم لي ثقة كبيرة بكم لي افتخار كثير من جهتكم قد امتلأت تعزية و ازددت فرحاً جداً في جميع ضيقاتنا  (2 كو 7: 3-4)</vt:lpstr>
      <vt:lpstr>يجب أن نشجع قادتنا الروحيين أيضاً</vt:lpstr>
      <vt:lpstr>كيف يمكن أن تكون متجاوباً مع قلب الله نحوك ؟</vt:lpstr>
      <vt:lpstr>افتح قلبك إلى </vt:lpstr>
      <vt:lpstr> كنيسة كورنثوس يجب أن تتجاوب مع اهتمام الله من خلال مساعدة قديسي كنيسة أورشليم (2 كو 8-9)</vt:lpstr>
      <vt:lpstr>2 كورنثوس 8 </vt:lpstr>
      <vt:lpstr>How to Get Rich</vt:lpstr>
      <vt:lpstr>كشف دفتر شيكات</vt:lpstr>
      <vt:lpstr>رون بلو عن التزييف</vt:lpstr>
      <vt:lpstr>Get Rich</vt:lpstr>
      <vt:lpstr>"Vision 2030: S'poreans to be as Rich as Americans" </vt:lpstr>
      <vt:lpstr>How we can really be rich</vt:lpstr>
      <vt:lpstr>I. We become rich by following the examples of those who are really rich.</vt:lpstr>
      <vt:lpstr>Napoleon Hill</vt:lpstr>
      <vt:lpstr>A.  Paul gives two examples of becoming rich through generous giving (2 Cor. 8:1-9).</vt:lpstr>
      <vt:lpstr>1. The Rich Macedonians</vt:lpstr>
      <vt:lpstr>How to Get Rich</vt:lpstr>
      <vt:lpstr>الغنى في 2 كورنثوس 8-9</vt:lpstr>
      <vt:lpstr>أفسح المقدونيون الطريق إلى ما هو أبعد  مما يمكن أن تدعمه وسائلهم  (8: 1-3 أ)</vt:lpstr>
      <vt:lpstr>Macedonia off the sea lanes</vt:lpstr>
      <vt:lpstr>Singapore's Strategic Location</vt:lpstr>
      <vt:lpstr>Macedonia off the sea lanes</vt:lpstr>
      <vt:lpstr>Two Mites</vt:lpstr>
      <vt:lpstr>The Macedonians gave of their own initiative (8:3b-4) </vt:lpstr>
      <vt:lpstr>They went beyond money by giving themselves to God and to meet Paul's companions' needs (8:5) </vt:lpstr>
      <vt:lpstr>The Corinthians should also give money generously just as they had fully given themselves in other areas (8:6-7)</vt:lpstr>
      <vt:lpstr>كما بذل المسيح نفسه مضحياً  بالتخلي عن حقوقه كإله في أن يصير إنسانًا  (8: 8-9)</vt:lpstr>
      <vt:lpstr>The Kenosis (Emptying)</vt:lpstr>
      <vt:lpstr>Modern Examples of Generosity...</vt:lpstr>
      <vt:lpstr>Mission Activity Among Asian Nations</vt:lpstr>
      <vt:lpstr>What examples of generosity do you know?</vt:lpstr>
      <vt:lpstr>I. We become rich by following the examples of those who are really rich.</vt:lpstr>
      <vt:lpstr>II. Generosity replaces procrastination with proportional and purposeful giving (8:10-15).</vt:lpstr>
      <vt:lpstr>A. Like the Corinthians, we need follow-through—not procrastination!</vt:lpstr>
      <vt:lpstr>The church at Corinth had promised a gift a year earlier and needed to stop procrastinating on its promise  (8:10-11). </vt:lpstr>
      <vt:lpstr>God holds us accountable for promises we've made too.</vt:lpstr>
      <vt:lpstr>You Can Give Online Now!</vt:lpstr>
      <vt:lpstr>B. Like the Corinthians, we need proportionally generous giving (8:12) </vt:lpstr>
      <vt:lpstr>Generosity is Relative</vt:lpstr>
      <vt:lpstr>C. Like the Corinthians we need to purposely invest in the less fortunate (8:13-15). </vt:lpstr>
      <vt:lpstr>Equality?  Really?</vt:lpstr>
      <vt:lpstr>How to Get Rich</vt:lpstr>
      <vt:lpstr>Main Idea of 2 Cor. 8:1-15</vt:lpstr>
      <vt:lpstr>How we can really be rich</vt:lpstr>
      <vt:lpstr>المبادئ الثلاثة</vt:lpstr>
      <vt:lpstr>ماذا لو رأى يسوع دفتر شيكاتك ؟</vt:lpstr>
      <vt:lpstr>لو كنت أعرف المبلغ الذي يريدني الله أن اقدمه بالضبط فهل سأقدمه ؟</vt:lpstr>
      <vt:lpstr>2 كورنثوس 9 </vt:lpstr>
      <vt:lpstr>دروس عن البذار</vt:lpstr>
      <vt:lpstr>Name what comes to mind when I say...</vt:lpstr>
      <vt:lpstr>John Wayne, The Duke</vt:lpstr>
      <vt:lpstr>The Rich Man &amp; Lazarus </vt:lpstr>
      <vt:lpstr>The Dentist</vt:lpstr>
      <vt:lpstr>Money &amp; Titles</vt:lpstr>
      <vt:lpstr>How to Get Rich</vt:lpstr>
      <vt:lpstr>How we can really be rich</vt:lpstr>
      <vt:lpstr>Main Idea of 2 Cor. 8:1-15</vt:lpstr>
      <vt:lpstr>سؤالين عن العطاء</vt:lpstr>
      <vt:lpstr>1. مبدأ : أنت تقرر كم تريد أن تتبارك  (9: 6-7أ)</vt:lpstr>
      <vt:lpstr>أ. يباركك الله بحسب كم تعطي (9: 6)</vt:lpstr>
      <vt:lpstr>ازرع قليلاً تحصد قليلاً ازرع كثيراً تحصد كثيراً</vt:lpstr>
      <vt:lpstr>Title</vt:lpstr>
      <vt:lpstr>No one can take away your investments sent up to heaven ahead of you.</vt:lpstr>
      <vt:lpstr>ب. كمية العطاء هي قرار شخصي (9: 7أ)</vt:lpstr>
      <vt:lpstr>The OT Tithe</vt:lpstr>
      <vt:lpstr>Malachi 3:10</vt:lpstr>
      <vt:lpstr>Is tithing for today?</vt:lpstr>
      <vt:lpstr>Many Tithe Today...</vt:lpstr>
      <vt:lpstr>Waitresses Get 15%</vt:lpstr>
      <vt:lpstr>CIC Financials Oct 2009 to Jul 2010</vt:lpstr>
      <vt:lpstr>The Math...</vt:lpstr>
      <vt:lpstr>Potential Pastors Considered</vt:lpstr>
      <vt:lpstr>But isn't that pledging?</vt:lpstr>
      <vt:lpstr>"GIVE IT ALL!"</vt:lpstr>
      <vt:lpstr>I. Principle: You decide how much you want to get blessed (9:6-7a).</vt:lpstr>
      <vt:lpstr>ثانيًا. الفوائد: يعطي العطاء السخي عوائد سخية لك ولله وللآخرين  (9: 7 ب -15)</vt:lpstr>
      <vt:lpstr>II. Benefits of Generosity...</vt:lpstr>
      <vt:lpstr>II. Benefits of Generosity...</vt:lpstr>
      <vt:lpstr>II. Benefits of Generosity...</vt:lpstr>
      <vt:lpstr>II. Benefits of Generosity...</vt:lpstr>
      <vt:lpstr>II. Benefits of Generosity...</vt:lpstr>
      <vt:lpstr>II. Benefits of Generosity...</vt:lpstr>
      <vt:lpstr>II. Benefits of Generosity...</vt:lpstr>
      <vt:lpstr>II. Benefits of Generosity...</vt:lpstr>
      <vt:lpstr>The Best Example...</vt:lpstr>
      <vt:lpstr>The Main Idea of 9:6-15</vt:lpstr>
      <vt:lpstr>"Tithe?  You're kidding!   On what I make?"</vt:lpstr>
      <vt:lpstr>"'Test me now,' says the Lord."  See if you can tithe  and still be in need!</vt:lpstr>
      <vt:lpstr>"Risk" tithing</vt:lpstr>
      <vt:lpstr>PowerPoint Presentation</vt:lpstr>
      <vt:lpstr>أعط المحتاجين</vt:lpstr>
      <vt:lpstr>2 كورنثوس 10</vt:lpstr>
      <vt:lpstr>افتح قلبك إلى</vt:lpstr>
      <vt:lpstr> على كنيسة كورنثوس أن تتجاوب مع اهتمام الله من خلال الخضوع لسلطته (2 كو 10-13)</vt:lpstr>
      <vt:lpstr>1 ثم أطلب إليكم بوداعة المسيح و حلمه أنا نفسي بولس الذي في الحضرة ذليل بينكم و أما في الغيبة فمتجاسر عليكم 2 و لكن أطلب أن لا أتجاسر و أنا حاضر بالثقة التي بها أرى أني سأجترئ على قوم يحسبوننا كأننا نسلك حسب الجسد (2 كورنثوس 10: 1-2)</vt:lpstr>
      <vt:lpstr>2 كورنثوس 11</vt:lpstr>
      <vt:lpstr>تضحيات بولس</vt:lpstr>
      <vt:lpstr>تضحيات بولس</vt:lpstr>
      <vt:lpstr>PowerPoint Presentation</vt:lpstr>
      <vt:lpstr>2 كورنثوس 12 </vt:lpstr>
      <vt:lpstr>1 إنه لا يوافقني أن أفتخر فإني آتي إلى مناظر الرب و إعلاناته  2 أعرف إنساناً في المسيح قبل أربع عشرة سنة أفي الجسد لست أعلم أم خارج الجسد لست أعلم الله يعلم اختطف هذا إلى السماء الثالثة 3 و أعرف هذا الإنسان أفي الجسد أم خارج الجسد لست أعلم الله يعلم 4 أنه اختطف إلى الفردوس و سمع كلمات لا ينطق بها و لا يسوغ لإنسان أن يتكلم بها  (2 كورنثوس 12: 1-4)</vt:lpstr>
      <vt:lpstr>نقل              الفردوس</vt:lpstr>
      <vt:lpstr>PowerPoint Presentation</vt:lpstr>
      <vt:lpstr>PowerPoint Presentation</vt:lpstr>
      <vt:lpstr>PowerPoint Presentation</vt:lpstr>
      <vt:lpstr>2 كورنثوس 13 </vt:lpstr>
      <vt:lpstr>نعمة ربنا يسوع المسيح و محبة الله و شركة الروح القدس مع جميعكم آمين (2 كورنثوس 13: 14)</vt:lpstr>
      <vt:lpstr>هل تقدم حياتك لله بأيدٍ و قلب مفتوح ؟</vt:lpstr>
      <vt:lpstr>كيف يمكنك أن تكون متجاوباً مع قلب الله نحوك ؟</vt:lpstr>
      <vt:lpstr>افتح قلبك إلى</vt:lpstr>
      <vt:lpstr>افتح قلبك إلى</vt:lpstr>
      <vt:lpstr>أستطيع أن افتح قلب لله بشكل أفضل من خلال ...</vt:lpstr>
      <vt:lpstr>Black</vt:lpstr>
      <vt:lpstr>وعظ العهد الجديد  •  BibleStudyDownloads.org</vt:lpstr>
      <vt:lpstr>PowerPoint Presentation</vt:lpstr>
      <vt:lpstr>PowerPoint Presentation</vt:lpstr>
      <vt:lpstr>PowerPoint Presentation</vt:lpstr>
      <vt:lpstr>PowerPoint Presentation</vt:lpstr>
      <vt:lpstr>Black</vt:lpstr>
      <vt:lpstr>مسح العهد الجديد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219</cp:revision>
  <dcterms:created xsi:type="dcterms:W3CDTF">2003-02-12T14:00:03Z</dcterms:created>
  <dcterms:modified xsi:type="dcterms:W3CDTF">2024-01-01T18:59:26Z</dcterms:modified>
</cp:coreProperties>
</file>